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706" r:id="rId2"/>
  </p:sldMasterIdLst>
  <p:notesMasterIdLst>
    <p:notesMasterId r:id="rId26"/>
  </p:notesMasterIdLst>
  <p:handoutMasterIdLst>
    <p:handoutMasterId r:id="rId27"/>
  </p:handoutMasterIdLst>
  <p:sldIdLst>
    <p:sldId id="494" r:id="rId3"/>
    <p:sldId id="591" r:id="rId4"/>
    <p:sldId id="593" r:id="rId5"/>
    <p:sldId id="595" r:id="rId6"/>
    <p:sldId id="597"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614" r:id="rId23"/>
    <p:sldId id="615" r:id="rId24"/>
    <p:sldId id="479" r:id="rId25"/>
  </p:sldIdLst>
  <p:sldSz cx="9144000" cy="5715000" type="screen16x10"/>
  <p:notesSz cx="6934200" cy="9220200"/>
  <p:defaultTex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2160">
          <p15:clr>
            <a:srgbClr val="A4A3A4"/>
          </p15:clr>
        </p15:guide>
        <p15:guide id="2" orient="horz" pos="4032">
          <p15:clr>
            <a:srgbClr val="A4A3A4"/>
          </p15:clr>
        </p15:guide>
        <p15:guide id="3" orient="horz" pos="3456">
          <p15:clr>
            <a:srgbClr val="A4A3A4"/>
          </p15:clr>
        </p15:guide>
        <p15:guide id="4" orient="horz" pos="432">
          <p15:clr>
            <a:srgbClr val="A4A3A4"/>
          </p15:clr>
        </p15:guide>
        <p15:guide id="5" orient="horz" pos="3888">
          <p15:clr>
            <a:srgbClr val="A4A3A4"/>
          </p15:clr>
        </p15:guide>
        <p15:guide id="6" orient="horz" pos="528">
          <p15:clr>
            <a:srgbClr val="A4A3A4"/>
          </p15:clr>
        </p15:guide>
        <p15:guide id="7" pos="2880">
          <p15:clr>
            <a:srgbClr val="A4A3A4"/>
          </p15:clr>
        </p15:guide>
        <p15:guide id="8" pos="96">
          <p15:clr>
            <a:srgbClr val="A4A3A4"/>
          </p15:clr>
        </p15:guide>
        <p15:guide id="9" pos="5664">
          <p15:clr>
            <a:srgbClr val="A4A3A4"/>
          </p15:clr>
        </p15:guide>
        <p15:guide id="10" pos="2784">
          <p15:clr>
            <a:srgbClr val="A4A3A4"/>
          </p15:clr>
        </p15:guide>
        <p15:guide id="11" pos="2976">
          <p15:clr>
            <a:srgbClr val="A4A3A4"/>
          </p15:clr>
        </p15:guide>
        <p15:guide id="12" orient="horz" pos="1800">
          <p15:clr>
            <a:srgbClr val="A4A3A4"/>
          </p15:clr>
        </p15:guide>
        <p15:guide id="13" orient="horz" pos="3360">
          <p15:clr>
            <a:srgbClr val="A4A3A4"/>
          </p15:clr>
        </p15:guide>
        <p15:guide id="14" orient="horz" pos="2880">
          <p15:clr>
            <a:srgbClr val="A4A3A4"/>
          </p15:clr>
        </p15:guide>
        <p15:guide id="15" orient="horz" pos="360">
          <p15:clr>
            <a:srgbClr val="A4A3A4"/>
          </p15:clr>
        </p15:guide>
        <p15:guide id="16" orient="horz" pos="3240">
          <p15:clr>
            <a:srgbClr val="A4A3A4"/>
          </p15:clr>
        </p15:guide>
        <p15:guide id="17" orient="horz" pos="4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15F"/>
    <a:srgbClr val="D65628"/>
    <a:srgbClr val="0788DF"/>
    <a:srgbClr val="028EE4"/>
    <a:srgbClr val="3D67B1"/>
    <a:srgbClr val="EB8027"/>
    <a:srgbClr val="FDFBF5"/>
    <a:srgbClr val="FCB215"/>
    <a:srgbClr val="84C041"/>
    <a:srgbClr val="13B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7" autoAdjust="0"/>
    <p:restoredTop sz="94533" autoAdjust="0"/>
  </p:normalViewPr>
  <p:slideViewPr>
    <p:cSldViewPr>
      <p:cViewPr varScale="1">
        <p:scale>
          <a:sx n="141" d="100"/>
          <a:sy n="141" d="100"/>
        </p:scale>
        <p:origin x="618" y="114"/>
      </p:cViewPr>
      <p:guideLst>
        <p:guide orient="horz" pos="2160"/>
        <p:guide orient="horz" pos="4032"/>
        <p:guide orient="horz" pos="3456"/>
        <p:guide orient="horz" pos="432"/>
        <p:guide orient="horz" pos="3888"/>
        <p:guide orient="horz" pos="528"/>
        <p:guide pos="2880"/>
        <p:guide pos="96"/>
        <p:guide pos="5664"/>
        <p:guide pos="2784"/>
        <p:guide pos="2976"/>
        <p:guide orient="horz" pos="1800"/>
        <p:guide orient="horz" pos="3360"/>
        <p:guide orient="horz" pos="2880"/>
        <p:guide orient="horz" pos="360"/>
        <p:guide orient="horz" pos="3240"/>
        <p:guide orient="horz" pos="440"/>
      </p:guideLst>
    </p:cSldViewPr>
  </p:slideViewPr>
  <p:notesTextViewPr>
    <p:cViewPr>
      <p:scale>
        <a:sx n="1" d="1"/>
        <a:sy n="1" d="1"/>
      </p:scale>
      <p:origin x="0" y="0"/>
    </p:cViewPr>
  </p:notesTextViewPr>
  <p:sorterViewPr>
    <p:cViewPr>
      <p:scale>
        <a:sx n="150" d="100"/>
        <a:sy n="150" d="100"/>
      </p:scale>
      <p:origin x="0" y="-96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72CB1-AE0B-4B67-91B5-49DBBDE87537}" type="doc">
      <dgm:prSet loTypeId="urn:microsoft.com/office/officeart/2011/layout/HexagonRadial" loCatId="cycle" qsTypeId="urn:microsoft.com/office/officeart/2005/8/quickstyle/simple1" qsCatId="simple" csTypeId="urn:microsoft.com/office/officeart/2005/8/colors/colorful2" csCatId="colorful" phldr="1"/>
      <dgm:spPr/>
      <dgm:t>
        <a:bodyPr/>
        <a:lstStyle/>
        <a:p>
          <a:endParaRPr lang="en-US"/>
        </a:p>
      </dgm:t>
    </dgm:pt>
    <dgm:pt modelId="{72E5691A-7200-43F7-92D7-79394471230F}">
      <dgm:prSet phldrT="[Text]"/>
      <dgm:spPr/>
      <dgm:t>
        <a:bodyPr/>
        <a:lstStyle/>
        <a:p>
          <a:r>
            <a:rPr lang="en-US" dirty="0"/>
            <a:t>DevOps Challenges</a:t>
          </a:r>
        </a:p>
      </dgm:t>
    </dgm:pt>
    <dgm:pt modelId="{E950C39F-9C6C-4EC5-A57C-BF085DDF87AC}" type="parTrans" cxnId="{B9942AD6-6418-4340-831F-58169CCEB3EA}">
      <dgm:prSet/>
      <dgm:spPr/>
      <dgm:t>
        <a:bodyPr/>
        <a:lstStyle/>
        <a:p>
          <a:endParaRPr lang="en-US"/>
        </a:p>
      </dgm:t>
    </dgm:pt>
    <dgm:pt modelId="{E526399D-63EA-4279-A221-76236AF9534F}" type="sibTrans" cxnId="{B9942AD6-6418-4340-831F-58169CCEB3EA}">
      <dgm:prSet/>
      <dgm:spPr/>
      <dgm:t>
        <a:bodyPr/>
        <a:lstStyle/>
        <a:p>
          <a:endParaRPr lang="en-US"/>
        </a:p>
      </dgm:t>
    </dgm:pt>
    <dgm:pt modelId="{E01DE5DD-F448-4A5D-8EB8-6504CE9DFAC7}">
      <dgm:prSet phldrT="[Text]"/>
      <dgm:spPr/>
      <dgm:t>
        <a:bodyPr/>
        <a:lstStyle/>
        <a:p>
          <a:r>
            <a:rPr lang="en-US" dirty="0"/>
            <a:t>Mindset Problem</a:t>
          </a:r>
        </a:p>
      </dgm:t>
    </dgm:pt>
    <dgm:pt modelId="{11000725-0709-455B-93AD-3D8FD1DCC7B7}" type="parTrans" cxnId="{97720664-6D4C-41FB-928E-B452540DA566}">
      <dgm:prSet/>
      <dgm:spPr/>
      <dgm:t>
        <a:bodyPr/>
        <a:lstStyle/>
        <a:p>
          <a:endParaRPr lang="en-US"/>
        </a:p>
      </dgm:t>
    </dgm:pt>
    <dgm:pt modelId="{13A2FABB-FC3E-4ABD-85DF-D665A473F685}" type="sibTrans" cxnId="{97720664-6D4C-41FB-928E-B452540DA566}">
      <dgm:prSet/>
      <dgm:spPr/>
      <dgm:t>
        <a:bodyPr/>
        <a:lstStyle/>
        <a:p>
          <a:endParaRPr lang="en-US"/>
        </a:p>
      </dgm:t>
    </dgm:pt>
    <dgm:pt modelId="{21FEAB94-1E59-437A-95B5-B373A6E1F0C5}">
      <dgm:prSet phldrT="[Text]"/>
      <dgm:spPr/>
      <dgm:t>
        <a:bodyPr/>
        <a:lstStyle/>
        <a:p>
          <a:r>
            <a:rPr lang="en-US" dirty="0"/>
            <a:t>Tooling</a:t>
          </a:r>
        </a:p>
      </dgm:t>
    </dgm:pt>
    <dgm:pt modelId="{25FFA858-0914-4FCC-8F3E-0704452F78A4}" type="parTrans" cxnId="{BCC19EDB-62A8-4F7A-AA35-8FF93FD94290}">
      <dgm:prSet/>
      <dgm:spPr/>
      <dgm:t>
        <a:bodyPr/>
        <a:lstStyle/>
        <a:p>
          <a:endParaRPr lang="en-US"/>
        </a:p>
      </dgm:t>
    </dgm:pt>
    <dgm:pt modelId="{EEF74968-0A5F-4C05-BD97-20E8B4606B91}" type="sibTrans" cxnId="{BCC19EDB-62A8-4F7A-AA35-8FF93FD94290}">
      <dgm:prSet/>
      <dgm:spPr/>
      <dgm:t>
        <a:bodyPr/>
        <a:lstStyle/>
        <a:p>
          <a:endParaRPr lang="en-US"/>
        </a:p>
      </dgm:t>
    </dgm:pt>
    <dgm:pt modelId="{52CD7CDB-AF95-4BE9-BEC6-2152ED14CBCF}">
      <dgm:prSet phldrT="[Text]"/>
      <dgm:spPr/>
      <dgm:t>
        <a:bodyPr/>
        <a:lstStyle/>
        <a:p>
          <a:r>
            <a:rPr lang="en-US" dirty="0"/>
            <a:t>Continuous Editing</a:t>
          </a:r>
        </a:p>
      </dgm:t>
    </dgm:pt>
    <dgm:pt modelId="{1DE1A6C5-BE4B-41DB-8F6B-73F5117DBB3C}" type="parTrans" cxnId="{70094E64-B4A1-4DD1-BC96-0A73C68966A3}">
      <dgm:prSet/>
      <dgm:spPr/>
      <dgm:t>
        <a:bodyPr/>
        <a:lstStyle/>
        <a:p>
          <a:endParaRPr lang="en-US"/>
        </a:p>
      </dgm:t>
    </dgm:pt>
    <dgm:pt modelId="{54858D8A-28C8-43BA-9343-63D8742EC56E}" type="sibTrans" cxnId="{70094E64-B4A1-4DD1-BC96-0A73C68966A3}">
      <dgm:prSet/>
      <dgm:spPr/>
      <dgm:t>
        <a:bodyPr/>
        <a:lstStyle/>
        <a:p>
          <a:endParaRPr lang="en-US"/>
        </a:p>
      </dgm:t>
    </dgm:pt>
    <dgm:pt modelId="{1225F4FA-478B-4DA5-BAB6-AAA2A40BF04D}">
      <dgm:prSet phldrT="[Text]"/>
      <dgm:spPr/>
      <dgm:t>
        <a:bodyPr/>
        <a:lstStyle/>
        <a:p>
          <a:r>
            <a:rPr lang="en-US" dirty="0"/>
            <a:t>Lost Code</a:t>
          </a:r>
        </a:p>
      </dgm:t>
    </dgm:pt>
    <dgm:pt modelId="{FCD4195C-9782-442B-BF8B-84F0460A5507}" type="parTrans" cxnId="{F0CC55C8-0A8B-4BFD-BB34-D349F9732CCE}">
      <dgm:prSet/>
      <dgm:spPr/>
      <dgm:t>
        <a:bodyPr/>
        <a:lstStyle/>
        <a:p>
          <a:endParaRPr lang="en-US"/>
        </a:p>
      </dgm:t>
    </dgm:pt>
    <dgm:pt modelId="{6E93979B-5CE9-416B-890C-397A58D9F40D}" type="sibTrans" cxnId="{F0CC55C8-0A8B-4BFD-BB34-D349F9732CCE}">
      <dgm:prSet/>
      <dgm:spPr/>
      <dgm:t>
        <a:bodyPr/>
        <a:lstStyle/>
        <a:p>
          <a:endParaRPr lang="en-US"/>
        </a:p>
      </dgm:t>
    </dgm:pt>
    <dgm:pt modelId="{19CDF3CD-2BD4-4CC1-86A2-876344D7500C}">
      <dgm:prSet phldrT="[Text]"/>
      <dgm:spPr/>
      <dgm:t>
        <a:bodyPr/>
        <a:lstStyle/>
        <a:p>
          <a:r>
            <a:rPr lang="en-US" dirty="0"/>
            <a:t>Lack In Modularity</a:t>
          </a:r>
        </a:p>
      </dgm:t>
    </dgm:pt>
    <dgm:pt modelId="{7E9DC90E-B160-49B1-8AF5-8B5BE81E1083}" type="parTrans" cxnId="{361423B0-1CC6-445D-B35C-C98B124A262C}">
      <dgm:prSet/>
      <dgm:spPr/>
      <dgm:t>
        <a:bodyPr/>
        <a:lstStyle/>
        <a:p>
          <a:endParaRPr lang="en-US"/>
        </a:p>
      </dgm:t>
    </dgm:pt>
    <dgm:pt modelId="{D8F09EBD-1081-4E28-8381-A0CBA6205F2E}" type="sibTrans" cxnId="{361423B0-1CC6-445D-B35C-C98B124A262C}">
      <dgm:prSet/>
      <dgm:spPr/>
      <dgm:t>
        <a:bodyPr/>
        <a:lstStyle/>
        <a:p>
          <a:endParaRPr lang="en-US"/>
        </a:p>
      </dgm:t>
    </dgm:pt>
    <dgm:pt modelId="{4930458E-4DBE-43AA-8655-9F7A79859409}">
      <dgm:prSet phldrT="[Text]"/>
      <dgm:spPr/>
      <dgm:t>
        <a:bodyPr/>
        <a:lstStyle/>
        <a:p>
          <a:r>
            <a:rPr lang="en-US" dirty="0"/>
            <a:t>Architectural</a:t>
          </a:r>
        </a:p>
        <a:p>
          <a:r>
            <a:rPr lang="en-US" dirty="0"/>
            <a:t>Constraint</a:t>
          </a:r>
        </a:p>
      </dgm:t>
    </dgm:pt>
    <dgm:pt modelId="{CBF44DDD-6C1A-47F1-A10D-C276146F312D}" type="parTrans" cxnId="{36612350-883B-41B8-9971-B45FC1A71176}">
      <dgm:prSet/>
      <dgm:spPr/>
      <dgm:t>
        <a:bodyPr/>
        <a:lstStyle/>
        <a:p>
          <a:endParaRPr lang="en-US"/>
        </a:p>
      </dgm:t>
    </dgm:pt>
    <dgm:pt modelId="{A1B31830-F961-4ABD-93D3-17259019C78C}" type="sibTrans" cxnId="{36612350-883B-41B8-9971-B45FC1A71176}">
      <dgm:prSet/>
      <dgm:spPr/>
      <dgm:t>
        <a:bodyPr/>
        <a:lstStyle/>
        <a:p>
          <a:endParaRPr lang="en-US"/>
        </a:p>
      </dgm:t>
    </dgm:pt>
    <dgm:pt modelId="{3B4F168C-4B79-4AC6-88C0-A482007DEA3D}" type="pres">
      <dgm:prSet presAssocID="{85972CB1-AE0B-4B67-91B5-49DBBDE87537}" presName="Name0" presStyleCnt="0">
        <dgm:presLayoutVars>
          <dgm:chMax val="1"/>
          <dgm:chPref val="1"/>
          <dgm:dir/>
          <dgm:animOne val="branch"/>
          <dgm:animLvl val="lvl"/>
        </dgm:presLayoutVars>
      </dgm:prSet>
      <dgm:spPr/>
      <dgm:t>
        <a:bodyPr/>
        <a:lstStyle/>
        <a:p>
          <a:endParaRPr lang="en-US"/>
        </a:p>
      </dgm:t>
    </dgm:pt>
    <dgm:pt modelId="{056C12D3-177B-40B2-BEA0-EDEAA6AE9206}" type="pres">
      <dgm:prSet presAssocID="{72E5691A-7200-43F7-92D7-79394471230F}" presName="Parent" presStyleLbl="node0" presStyleIdx="0" presStyleCnt="1">
        <dgm:presLayoutVars>
          <dgm:chMax val="6"/>
          <dgm:chPref val="6"/>
        </dgm:presLayoutVars>
      </dgm:prSet>
      <dgm:spPr/>
      <dgm:t>
        <a:bodyPr/>
        <a:lstStyle/>
        <a:p>
          <a:endParaRPr lang="en-US"/>
        </a:p>
      </dgm:t>
    </dgm:pt>
    <dgm:pt modelId="{B856A294-2974-47B0-B3D4-2487C7420693}" type="pres">
      <dgm:prSet presAssocID="{E01DE5DD-F448-4A5D-8EB8-6504CE9DFAC7}" presName="Accent1" presStyleCnt="0"/>
      <dgm:spPr/>
    </dgm:pt>
    <dgm:pt modelId="{27769F8D-7611-4201-A92D-5B07FAB28D72}" type="pres">
      <dgm:prSet presAssocID="{E01DE5DD-F448-4A5D-8EB8-6504CE9DFAC7}" presName="Accent" presStyleLbl="bgShp" presStyleIdx="0" presStyleCnt="6"/>
      <dgm:spPr/>
    </dgm:pt>
    <dgm:pt modelId="{204D1CD9-ABE1-4FD9-9B23-CCF7435A1F80}" type="pres">
      <dgm:prSet presAssocID="{E01DE5DD-F448-4A5D-8EB8-6504CE9DFAC7}" presName="Child1" presStyleLbl="node1" presStyleIdx="0" presStyleCnt="6">
        <dgm:presLayoutVars>
          <dgm:chMax val="0"/>
          <dgm:chPref val="0"/>
          <dgm:bulletEnabled val="1"/>
        </dgm:presLayoutVars>
      </dgm:prSet>
      <dgm:spPr/>
      <dgm:t>
        <a:bodyPr/>
        <a:lstStyle/>
        <a:p>
          <a:endParaRPr lang="en-US"/>
        </a:p>
      </dgm:t>
    </dgm:pt>
    <dgm:pt modelId="{C36DC92A-52F4-4C37-966A-500F02F00C25}" type="pres">
      <dgm:prSet presAssocID="{21FEAB94-1E59-437A-95B5-B373A6E1F0C5}" presName="Accent2" presStyleCnt="0"/>
      <dgm:spPr/>
    </dgm:pt>
    <dgm:pt modelId="{1021B57C-7720-46C0-8585-352E11C0E8B7}" type="pres">
      <dgm:prSet presAssocID="{21FEAB94-1E59-437A-95B5-B373A6E1F0C5}" presName="Accent" presStyleLbl="bgShp" presStyleIdx="1" presStyleCnt="6"/>
      <dgm:spPr/>
    </dgm:pt>
    <dgm:pt modelId="{E74083C4-8618-4441-83B9-FF2447F5290A}" type="pres">
      <dgm:prSet presAssocID="{21FEAB94-1E59-437A-95B5-B373A6E1F0C5}" presName="Child2" presStyleLbl="node1" presStyleIdx="1" presStyleCnt="6">
        <dgm:presLayoutVars>
          <dgm:chMax val="0"/>
          <dgm:chPref val="0"/>
          <dgm:bulletEnabled val="1"/>
        </dgm:presLayoutVars>
      </dgm:prSet>
      <dgm:spPr/>
      <dgm:t>
        <a:bodyPr/>
        <a:lstStyle/>
        <a:p>
          <a:endParaRPr lang="en-US"/>
        </a:p>
      </dgm:t>
    </dgm:pt>
    <dgm:pt modelId="{429FCB83-9E5F-48B6-93EA-3FB2892C7C88}" type="pres">
      <dgm:prSet presAssocID="{52CD7CDB-AF95-4BE9-BEC6-2152ED14CBCF}" presName="Accent3" presStyleCnt="0"/>
      <dgm:spPr/>
    </dgm:pt>
    <dgm:pt modelId="{62190E57-1639-4302-8E5E-841FBD114977}" type="pres">
      <dgm:prSet presAssocID="{52CD7CDB-AF95-4BE9-BEC6-2152ED14CBCF}" presName="Accent" presStyleLbl="bgShp" presStyleIdx="2" presStyleCnt="6"/>
      <dgm:spPr/>
    </dgm:pt>
    <dgm:pt modelId="{6F6FECD6-30B9-4D3F-B08B-030EEF5CF74A}" type="pres">
      <dgm:prSet presAssocID="{52CD7CDB-AF95-4BE9-BEC6-2152ED14CBCF}" presName="Child3" presStyleLbl="node1" presStyleIdx="2" presStyleCnt="6">
        <dgm:presLayoutVars>
          <dgm:chMax val="0"/>
          <dgm:chPref val="0"/>
          <dgm:bulletEnabled val="1"/>
        </dgm:presLayoutVars>
      </dgm:prSet>
      <dgm:spPr/>
      <dgm:t>
        <a:bodyPr/>
        <a:lstStyle/>
        <a:p>
          <a:endParaRPr lang="en-US"/>
        </a:p>
      </dgm:t>
    </dgm:pt>
    <dgm:pt modelId="{F762780C-87C9-4CD8-B67C-943C7F07FBF1}" type="pres">
      <dgm:prSet presAssocID="{1225F4FA-478B-4DA5-BAB6-AAA2A40BF04D}" presName="Accent4" presStyleCnt="0"/>
      <dgm:spPr/>
    </dgm:pt>
    <dgm:pt modelId="{CF06F65B-D916-4A0C-972B-57A4D6013268}" type="pres">
      <dgm:prSet presAssocID="{1225F4FA-478B-4DA5-BAB6-AAA2A40BF04D}" presName="Accent" presStyleLbl="bgShp" presStyleIdx="3" presStyleCnt="6"/>
      <dgm:spPr/>
    </dgm:pt>
    <dgm:pt modelId="{45128AD0-85BD-4DF6-99FB-8290704E9540}" type="pres">
      <dgm:prSet presAssocID="{1225F4FA-478B-4DA5-BAB6-AAA2A40BF04D}" presName="Child4" presStyleLbl="node1" presStyleIdx="3" presStyleCnt="6">
        <dgm:presLayoutVars>
          <dgm:chMax val="0"/>
          <dgm:chPref val="0"/>
          <dgm:bulletEnabled val="1"/>
        </dgm:presLayoutVars>
      </dgm:prSet>
      <dgm:spPr/>
      <dgm:t>
        <a:bodyPr/>
        <a:lstStyle/>
        <a:p>
          <a:endParaRPr lang="en-US"/>
        </a:p>
      </dgm:t>
    </dgm:pt>
    <dgm:pt modelId="{2CBB1F91-AF8C-4F46-9E36-FE826B50EE87}" type="pres">
      <dgm:prSet presAssocID="{19CDF3CD-2BD4-4CC1-86A2-876344D7500C}" presName="Accent5" presStyleCnt="0"/>
      <dgm:spPr/>
    </dgm:pt>
    <dgm:pt modelId="{8E106DDB-5A6F-454C-A670-2C11B075878C}" type="pres">
      <dgm:prSet presAssocID="{19CDF3CD-2BD4-4CC1-86A2-876344D7500C}" presName="Accent" presStyleLbl="bgShp" presStyleIdx="4" presStyleCnt="6"/>
      <dgm:spPr/>
    </dgm:pt>
    <dgm:pt modelId="{18D43047-B702-4C16-AEFC-3FFA6C6B1F87}" type="pres">
      <dgm:prSet presAssocID="{19CDF3CD-2BD4-4CC1-86A2-876344D7500C}" presName="Child5" presStyleLbl="node1" presStyleIdx="4" presStyleCnt="6">
        <dgm:presLayoutVars>
          <dgm:chMax val="0"/>
          <dgm:chPref val="0"/>
          <dgm:bulletEnabled val="1"/>
        </dgm:presLayoutVars>
      </dgm:prSet>
      <dgm:spPr/>
      <dgm:t>
        <a:bodyPr/>
        <a:lstStyle/>
        <a:p>
          <a:endParaRPr lang="en-US"/>
        </a:p>
      </dgm:t>
    </dgm:pt>
    <dgm:pt modelId="{6DB0BB2A-043E-405F-BE9D-925AA7960BB4}" type="pres">
      <dgm:prSet presAssocID="{4930458E-4DBE-43AA-8655-9F7A79859409}" presName="Accent6" presStyleCnt="0"/>
      <dgm:spPr/>
    </dgm:pt>
    <dgm:pt modelId="{2E075FD5-C957-4330-816C-741808403BED}" type="pres">
      <dgm:prSet presAssocID="{4930458E-4DBE-43AA-8655-9F7A79859409}" presName="Accent" presStyleLbl="bgShp" presStyleIdx="5" presStyleCnt="6"/>
      <dgm:spPr/>
    </dgm:pt>
    <dgm:pt modelId="{FB24E977-6103-4DD4-8089-389F3299A994}" type="pres">
      <dgm:prSet presAssocID="{4930458E-4DBE-43AA-8655-9F7A79859409}" presName="Child6" presStyleLbl="node1" presStyleIdx="5" presStyleCnt="6">
        <dgm:presLayoutVars>
          <dgm:chMax val="0"/>
          <dgm:chPref val="0"/>
          <dgm:bulletEnabled val="1"/>
        </dgm:presLayoutVars>
      </dgm:prSet>
      <dgm:spPr/>
      <dgm:t>
        <a:bodyPr/>
        <a:lstStyle/>
        <a:p>
          <a:endParaRPr lang="en-US"/>
        </a:p>
      </dgm:t>
    </dgm:pt>
  </dgm:ptLst>
  <dgm:cxnLst>
    <dgm:cxn modelId="{CE07B55B-1C4F-4591-8024-45D7705D6647}" type="presOf" srcId="{72E5691A-7200-43F7-92D7-79394471230F}" destId="{056C12D3-177B-40B2-BEA0-EDEAA6AE9206}" srcOrd="0" destOrd="0" presId="urn:microsoft.com/office/officeart/2011/layout/HexagonRadial"/>
    <dgm:cxn modelId="{F0CC55C8-0A8B-4BFD-BB34-D349F9732CCE}" srcId="{72E5691A-7200-43F7-92D7-79394471230F}" destId="{1225F4FA-478B-4DA5-BAB6-AAA2A40BF04D}" srcOrd="3" destOrd="0" parTransId="{FCD4195C-9782-442B-BF8B-84F0460A5507}" sibTransId="{6E93979B-5CE9-416B-890C-397A58D9F40D}"/>
    <dgm:cxn modelId="{36612350-883B-41B8-9971-B45FC1A71176}" srcId="{72E5691A-7200-43F7-92D7-79394471230F}" destId="{4930458E-4DBE-43AA-8655-9F7A79859409}" srcOrd="5" destOrd="0" parTransId="{CBF44DDD-6C1A-47F1-A10D-C276146F312D}" sibTransId="{A1B31830-F961-4ABD-93D3-17259019C78C}"/>
    <dgm:cxn modelId="{A6ABC716-6AFD-46AF-8265-7151206E4556}" type="presOf" srcId="{19CDF3CD-2BD4-4CC1-86A2-876344D7500C}" destId="{18D43047-B702-4C16-AEFC-3FFA6C6B1F87}" srcOrd="0" destOrd="0" presId="urn:microsoft.com/office/officeart/2011/layout/HexagonRadial"/>
    <dgm:cxn modelId="{361423B0-1CC6-445D-B35C-C98B124A262C}" srcId="{72E5691A-7200-43F7-92D7-79394471230F}" destId="{19CDF3CD-2BD4-4CC1-86A2-876344D7500C}" srcOrd="4" destOrd="0" parTransId="{7E9DC90E-B160-49B1-8AF5-8B5BE81E1083}" sibTransId="{D8F09EBD-1081-4E28-8381-A0CBA6205F2E}"/>
    <dgm:cxn modelId="{B9942AD6-6418-4340-831F-58169CCEB3EA}" srcId="{85972CB1-AE0B-4B67-91B5-49DBBDE87537}" destId="{72E5691A-7200-43F7-92D7-79394471230F}" srcOrd="0" destOrd="0" parTransId="{E950C39F-9C6C-4EC5-A57C-BF085DDF87AC}" sibTransId="{E526399D-63EA-4279-A221-76236AF9534F}"/>
    <dgm:cxn modelId="{5C41CD56-C59C-4CF3-B54C-190BD8E6DEAB}" type="presOf" srcId="{4930458E-4DBE-43AA-8655-9F7A79859409}" destId="{FB24E977-6103-4DD4-8089-389F3299A994}" srcOrd="0" destOrd="0" presId="urn:microsoft.com/office/officeart/2011/layout/HexagonRadial"/>
    <dgm:cxn modelId="{2F8E8ABD-AE55-43CB-AADF-7CF55582697F}" type="presOf" srcId="{21FEAB94-1E59-437A-95B5-B373A6E1F0C5}" destId="{E74083C4-8618-4441-83B9-FF2447F5290A}" srcOrd="0" destOrd="0" presId="urn:microsoft.com/office/officeart/2011/layout/HexagonRadial"/>
    <dgm:cxn modelId="{0AC7F560-110E-46C1-BDC0-B4BACBA57C92}" type="presOf" srcId="{85972CB1-AE0B-4B67-91B5-49DBBDE87537}" destId="{3B4F168C-4B79-4AC6-88C0-A482007DEA3D}" srcOrd="0" destOrd="0" presId="urn:microsoft.com/office/officeart/2011/layout/HexagonRadial"/>
    <dgm:cxn modelId="{97720664-6D4C-41FB-928E-B452540DA566}" srcId="{72E5691A-7200-43F7-92D7-79394471230F}" destId="{E01DE5DD-F448-4A5D-8EB8-6504CE9DFAC7}" srcOrd="0" destOrd="0" parTransId="{11000725-0709-455B-93AD-3D8FD1DCC7B7}" sibTransId="{13A2FABB-FC3E-4ABD-85DF-D665A473F685}"/>
    <dgm:cxn modelId="{69B9DF0F-67FB-4D1D-AA32-893D6ECC5585}" type="presOf" srcId="{1225F4FA-478B-4DA5-BAB6-AAA2A40BF04D}" destId="{45128AD0-85BD-4DF6-99FB-8290704E9540}" srcOrd="0" destOrd="0" presId="urn:microsoft.com/office/officeart/2011/layout/HexagonRadial"/>
    <dgm:cxn modelId="{70094E64-B4A1-4DD1-BC96-0A73C68966A3}" srcId="{72E5691A-7200-43F7-92D7-79394471230F}" destId="{52CD7CDB-AF95-4BE9-BEC6-2152ED14CBCF}" srcOrd="2" destOrd="0" parTransId="{1DE1A6C5-BE4B-41DB-8F6B-73F5117DBB3C}" sibTransId="{54858D8A-28C8-43BA-9343-63D8742EC56E}"/>
    <dgm:cxn modelId="{AD96E36C-0A71-4E80-92AF-1565CBDC406E}" type="presOf" srcId="{52CD7CDB-AF95-4BE9-BEC6-2152ED14CBCF}" destId="{6F6FECD6-30B9-4D3F-B08B-030EEF5CF74A}" srcOrd="0" destOrd="0" presId="urn:microsoft.com/office/officeart/2011/layout/HexagonRadial"/>
    <dgm:cxn modelId="{BCC19EDB-62A8-4F7A-AA35-8FF93FD94290}" srcId="{72E5691A-7200-43F7-92D7-79394471230F}" destId="{21FEAB94-1E59-437A-95B5-B373A6E1F0C5}" srcOrd="1" destOrd="0" parTransId="{25FFA858-0914-4FCC-8F3E-0704452F78A4}" sibTransId="{EEF74968-0A5F-4C05-BD97-20E8B4606B91}"/>
    <dgm:cxn modelId="{D64374F7-51FC-414C-A2F7-A6CEE25916B6}" type="presOf" srcId="{E01DE5DD-F448-4A5D-8EB8-6504CE9DFAC7}" destId="{204D1CD9-ABE1-4FD9-9B23-CCF7435A1F80}" srcOrd="0" destOrd="0" presId="urn:microsoft.com/office/officeart/2011/layout/HexagonRadial"/>
    <dgm:cxn modelId="{44502BAF-D54C-4BE8-BCA8-9CEF739A52AB}" type="presParOf" srcId="{3B4F168C-4B79-4AC6-88C0-A482007DEA3D}" destId="{056C12D3-177B-40B2-BEA0-EDEAA6AE9206}" srcOrd="0" destOrd="0" presId="urn:microsoft.com/office/officeart/2011/layout/HexagonRadial"/>
    <dgm:cxn modelId="{2A1375CC-8EFC-4481-951A-78DD75893DA1}" type="presParOf" srcId="{3B4F168C-4B79-4AC6-88C0-A482007DEA3D}" destId="{B856A294-2974-47B0-B3D4-2487C7420693}" srcOrd="1" destOrd="0" presId="urn:microsoft.com/office/officeart/2011/layout/HexagonRadial"/>
    <dgm:cxn modelId="{65C2E55A-1673-4416-8598-73A196E05143}" type="presParOf" srcId="{B856A294-2974-47B0-B3D4-2487C7420693}" destId="{27769F8D-7611-4201-A92D-5B07FAB28D72}" srcOrd="0" destOrd="0" presId="urn:microsoft.com/office/officeart/2011/layout/HexagonRadial"/>
    <dgm:cxn modelId="{A9091B06-13EB-40CB-8923-4E363633F449}" type="presParOf" srcId="{3B4F168C-4B79-4AC6-88C0-A482007DEA3D}" destId="{204D1CD9-ABE1-4FD9-9B23-CCF7435A1F80}" srcOrd="2" destOrd="0" presId="urn:microsoft.com/office/officeart/2011/layout/HexagonRadial"/>
    <dgm:cxn modelId="{F0C25A5F-71B1-4549-B4AD-F70DECDCBF64}" type="presParOf" srcId="{3B4F168C-4B79-4AC6-88C0-A482007DEA3D}" destId="{C36DC92A-52F4-4C37-966A-500F02F00C25}" srcOrd="3" destOrd="0" presId="urn:microsoft.com/office/officeart/2011/layout/HexagonRadial"/>
    <dgm:cxn modelId="{3AE9FC0C-32A6-4998-BDA5-09246D7A4312}" type="presParOf" srcId="{C36DC92A-52F4-4C37-966A-500F02F00C25}" destId="{1021B57C-7720-46C0-8585-352E11C0E8B7}" srcOrd="0" destOrd="0" presId="urn:microsoft.com/office/officeart/2011/layout/HexagonRadial"/>
    <dgm:cxn modelId="{2F594995-4130-46D9-9164-70F5527319C6}" type="presParOf" srcId="{3B4F168C-4B79-4AC6-88C0-A482007DEA3D}" destId="{E74083C4-8618-4441-83B9-FF2447F5290A}" srcOrd="4" destOrd="0" presId="urn:microsoft.com/office/officeart/2011/layout/HexagonRadial"/>
    <dgm:cxn modelId="{C63AC65A-8C9D-4FFA-A176-874CC60DA770}" type="presParOf" srcId="{3B4F168C-4B79-4AC6-88C0-A482007DEA3D}" destId="{429FCB83-9E5F-48B6-93EA-3FB2892C7C88}" srcOrd="5" destOrd="0" presId="urn:microsoft.com/office/officeart/2011/layout/HexagonRadial"/>
    <dgm:cxn modelId="{06875179-AA83-4C05-BCE6-E939BCC10419}" type="presParOf" srcId="{429FCB83-9E5F-48B6-93EA-3FB2892C7C88}" destId="{62190E57-1639-4302-8E5E-841FBD114977}" srcOrd="0" destOrd="0" presId="urn:microsoft.com/office/officeart/2011/layout/HexagonRadial"/>
    <dgm:cxn modelId="{F4D993F2-D36A-4D87-91CC-F8009A8D3466}" type="presParOf" srcId="{3B4F168C-4B79-4AC6-88C0-A482007DEA3D}" destId="{6F6FECD6-30B9-4D3F-B08B-030EEF5CF74A}" srcOrd="6" destOrd="0" presId="urn:microsoft.com/office/officeart/2011/layout/HexagonRadial"/>
    <dgm:cxn modelId="{E680DBA4-23CD-4500-91C3-9322A1755458}" type="presParOf" srcId="{3B4F168C-4B79-4AC6-88C0-A482007DEA3D}" destId="{F762780C-87C9-4CD8-B67C-943C7F07FBF1}" srcOrd="7" destOrd="0" presId="urn:microsoft.com/office/officeart/2011/layout/HexagonRadial"/>
    <dgm:cxn modelId="{587CCFAA-3B19-4469-9727-7843136B2B5C}" type="presParOf" srcId="{F762780C-87C9-4CD8-B67C-943C7F07FBF1}" destId="{CF06F65B-D916-4A0C-972B-57A4D6013268}" srcOrd="0" destOrd="0" presId="urn:microsoft.com/office/officeart/2011/layout/HexagonRadial"/>
    <dgm:cxn modelId="{203436A2-0454-40F6-BDBB-4E49BD276A47}" type="presParOf" srcId="{3B4F168C-4B79-4AC6-88C0-A482007DEA3D}" destId="{45128AD0-85BD-4DF6-99FB-8290704E9540}" srcOrd="8" destOrd="0" presId="urn:microsoft.com/office/officeart/2011/layout/HexagonRadial"/>
    <dgm:cxn modelId="{D8C11996-D6A6-480E-9877-CE6144BE7067}" type="presParOf" srcId="{3B4F168C-4B79-4AC6-88C0-A482007DEA3D}" destId="{2CBB1F91-AF8C-4F46-9E36-FE826B50EE87}" srcOrd="9" destOrd="0" presId="urn:microsoft.com/office/officeart/2011/layout/HexagonRadial"/>
    <dgm:cxn modelId="{947C1F10-E470-4656-BA16-9E484D048113}" type="presParOf" srcId="{2CBB1F91-AF8C-4F46-9E36-FE826B50EE87}" destId="{8E106DDB-5A6F-454C-A670-2C11B075878C}" srcOrd="0" destOrd="0" presId="urn:microsoft.com/office/officeart/2011/layout/HexagonRadial"/>
    <dgm:cxn modelId="{3BDD52C8-FA4D-45C7-9BE9-328C3746F7EE}" type="presParOf" srcId="{3B4F168C-4B79-4AC6-88C0-A482007DEA3D}" destId="{18D43047-B702-4C16-AEFC-3FFA6C6B1F87}" srcOrd="10" destOrd="0" presId="urn:microsoft.com/office/officeart/2011/layout/HexagonRadial"/>
    <dgm:cxn modelId="{5807B54F-1603-4ECC-84CC-98013D22B7F1}" type="presParOf" srcId="{3B4F168C-4B79-4AC6-88C0-A482007DEA3D}" destId="{6DB0BB2A-043E-405F-BE9D-925AA7960BB4}" srcOrd="11" destOrd="0" presId="urn:microsoft.com/office/officeart/2011/layout/HexagonRadial"/>
    <dgm:cxn modelId="{E00D0AF2-1B3F-48AF-8748-8AAE0586D5D8}" type="presParOf" srcId="{6DB0BB2A-043E-405F-BE9D-925AA7960BB4}" destId="{2E075FD5-C957-4330-816C-741808403BED}" srcOrd="0" destOrd="0" presId="urn:microsoft.com/office/officeart/2011/layout/HexagonRadial"/>
    <dgm:cxn modelId="{29F4667F-C3BF-4A49-B02E-AA96D9C7E097}" type="presParOf" srcId="{3B4F168C-4B79-4AC6-88C0-A482007DEA3D}" destId="{FB24E977-6103-4DD4-8089-389F3299A994}"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C12D3-177B-40B2-BEA0-EDEAA6AE9206}">
      <dsp:nvSpPr>
        <dsp:cNvPr id="0" name=""/>
        <dsp:cNvSpPr/>
      </dsp:nvSpPr>
      <dsp:spPr>
        <a:xfrm>
          <a:off x="1582825" y="1106195"/>
          <a:ext cx="1406022" cy="121626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DevOps Challenges</a:t>
          </a:r>
        </a:p>
      </dsp:txBody>
      <dsp:txXfrm>
        <a:off x="1815823" y="1307747"/>
        <a:ext cx="940026" cy="813162"/>
      </dsp:txXfrm>
    </dsp:sp>
    <dsp:sp modelId="{1021B57C-7720-46C0-8585-352E11C0E8B7}">
      <dsp:nvSpPr>
        <dsp:cNvPr id="0" name=""/>
        <dsp:cNvSpPr/>
      </dsp:nvSpPr>
      <dsp:spPr>
        <a:xfrm>
          <a:off x="2463265" y="524294"/>
          <a:ext cx="530488" cy="45708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4D1CD9-ABE1-4FD9-9B23-CCF7435A1F80}">
      <dsp:nvSpPr>
        <dsp:cNvPr id="0" name=""/>
        <dsp:cNvSpPr/>
      </dsp:nvSpPr>
      <dsp:spPr>
        <a:xfrm>
          <a:off x="1712340" y="0"/>
          <a:ext cx="1152225" cy="996810"/>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Mindset Problem</a:t>
          </a:r>
        </a:p>
      </dsp:txBody>
      <dsp:txXfrm>
        <a:off x="1903288" y="165193"/>
        <a:ext cx="770329" cy="666424"/>
      </dsp:txXfrm>
    </dsp:sp>
    <dsp:sp modelId="{62190E57-1639-4302-8E5E-841FBD114977}">
      <dsp:nvSpPr>
        <dsp:cNvPr id="0" name=""/>
        <dsp:cNvSpPr/>
      </dsp:nvSpPr>
      <dsp:spPr>
        <a:xfrm>
          <a:off x="3082386" y="1378800"/>
          <a:ext cx="530488" cy="45708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083C4-8618-4441-83B9-FF2447F5290A}">
      <dsp:nvSpPr>
        <dsp:cNvPr id="0" name=""/>
        <dsp:cNvSpPr/>
      </dsp:nvSpPr>
      <dsp:spPr>
        <a:xfrm>
          <a:off x="2769064" y="613105"/>
          <a:ext cx="1152225" cy="996810"/>
        </a:xfrm>
        <a:prstGeom prst="hexagon">
          <a:avLst>
            <a:gd name="adj" fmla="val 28570"/>
            <a:gd name="vf" fmla="val 115470"/>
          </a:avLst>
        </a:prstGeom>
        <a:solidFill>
          <a:schemeClr val="accent2">
            <a:hueOff val="2096270"/>
            <a:satOff val="-2163"/>
            <a:lumOff val="-2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Tooling</a:t>
          </a:r>
        </a:p>
      </dsp:txBody>
      <dsp:txXfrm>
        <a:off x="2960012" y="778298"/>
        <a:ext cx="770329" cy="666424"/>
      </dsp:txXfrm>
    </dsp:sp>
    <dsp:sp modelId="{CF06F65B-D916-4A0C-972B-57A4D6013268}">
      <dsp:nvSpPr>
        <dsp:cNvPr id="0" name=""/>
        <dsp:cNvSpPr/>
      </dsp:nvSpPr>
      <dsp:spPr>
        <a:xfrm>
          <a:off x="2652304" y="2343378"/>
          <a:ext cx="530488" cy="45708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6FECD6-30B9-4D3F-B08B-030EEF5CF74A}">
      <dsp:nvSpPr>
        <dsp:cNvPr id="0" name=""/>
        <dsp:cNvSpPr/>
      </dsp:nvSpPr>
      <dsp:spPr>
        <a:xfrm>
          <a:off x="2769064" y="1818398"/>
          <a:ext cx="1152225" cy="996810"/>
        </a:xfrm>
        <a:prstGeom prst="hexagon">
          <a:avLst>
            <a:gd name="adj" fmla="val 28570"/>
            <a:gd name="vf" fmla="val 115470"/>
          </a:avLst>
        </a:prstGeom>
        <a:solidFill>
          <a:schemeClr val="accent2">
            <a:hueOff val="4192539"/>
            <a:satOff val="-4326"/>
            <a:lumOff val="-4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Continuous Editing</a:t>
          </a:r>
        </a:p>
      </dsp:txBody>
      <dsp:txXfrm>
        <a:off x="2960012" y="1983591"/>
        <a:ext cx="770329" cy="666424"/>
      </dsp:txXfrm>
    </dsp:sp>
    <dsp:sp modelId="{8E106DDB-5A6F-454C-A670-2C11B075878C}">
      <dsp:nvSpPr>
        <dsp:cNvPr id="0" name=""/>
        <dsp:cNvSpPr/>
      </dsp:nvSpPr>
      <dsp:spPr>
        <a:xfrm>
          <a:off x="1585441" y="2443505"/>
          <a:ext cx="530488" cy="45708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28AD0-85BD-4DF6-99FB-8290704E9540}">
      <dsp:nvSpPr>
        <dsp:cNvPr id="0" name=""/>
        <dsp:cNvSpPr/>
      </dsp:nvSpPr>
      <dsp:spPr>
        <a:xfrm>
          <a:off x="1712340" y="2432189"/>
          <a:ext cx="1152225" cy="996810"/>
        </a:xfrm>
        <a:prstGeom prst="hexagon">
          <a:avLst>
            <a:gd name="adj" fmla="val 28570"/>
            <a:gd name="vf" fmla="val 115470"/>
          </a:avLst>
        </a:prstGeom>
        <a:solidFill>
          <a:schemeClr val="accent2">
            <a:hueOff val="6288809"/>
            <a:satOff val="-6490"/>
            <a:lumOff val="-7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Lost Code</a:t>
          </a:r>
        </a:p>
      </dsp:txBody>
      <dsp:txXfrm>
        <a:off x="1903288" y="2597382"/>
        <a:ext cx="770329" cy="666424"/>
      </dsp:txXfrm>
    </dsp:sp>
    <dsp:sp modelId="{2E075FD5-C957-4330-816C-741808403BED}">
      <dsp:nvSpPr>
        <dsp:cNvPr id="0" name=""/>
        <dsp:cNvSpPr/>
      </dsp:nvSpPr>
      <dsp:spPr>
        <a:xfrm>
          <a:off x="956182" y="1589341"/>
          <a:ext cx="530488" cy="45708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43047-B702-4C16-AEFC-3FFA6C6B1F87}">
      <dsp:nvSpPr>
        <dsp:cNvPr id="0" name=""/>
        <dsp:cNvSpPr/>
      </dsp:nvSpPr>
      <dsp:spPr>
        <a:xfrm>
          <a:off x="650709" y="1819084"/>
          <a:ext cx="1152225" cy="996810"/>
        </a:xfrm>
        <a:prstGeom prst="hexagon">
          <a:avLst>
            <a:gd name="adj" fmla="val 28570"/>
            <a:gd name="vf" fmla="val 115470"/>
          </a:avLst>
        </a:prstGeom>
        <a:solidFill>
          <a:schemeClr val="accent2">
            <a:hueOff val="8385079"/>
            <a:satOff val="-8653"/>
            <a:lumOff val="-95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Lack In Modularity</a:t>
          </a:r>
        </a:p>
      </dsp:txBody>
      <dsp:txXfrm>
        <a:off x="841657" y="1984277"/>
        <a:ext cx="770329" cy="666424"/>
      </dsp:txXfrm>
    </dsp:sp>
    <dsp:sp modelId="{FB24E977-6103-4DD4-8089-389F3299A994}">
      <dsp:nvSpPr>
        <dsp:cNvPr id="0" name=""/>
        <dsp:cNvSpPr/>
      </dsp:nvSpPr>
      <dsp:spPr>
        <a:xfrm>
          <a:off x="650709" y="611733"/>
          <a:ext cx="1152225" cy="996810"/>
        </a:xfrm>
        <a:prstGeom prst="hexagon">
          <a:avLst>
            <a:gd name="adj" fmla="val 28570"/>
            <a:gd name="vf" fmla="val 115470"/>
          </a:avLst>
        </a:prstGeom>
        <a:solidFill>
          <a:schemeClr val="accent2">
            <a:hueOff val="10481348"/>
            <a:satOff val="-10816"/>
            <a:lumOff val="-119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Architectural</a:t>
          </a:r>
        </a:p>
        <a:p>
          <a:pPr lvl="0" algn="ctr" defTabSz="444500">
            <a:lnSpc>
              <a:spcPct val="90000"/>
            </a:lnSpc>
            <a:spcBef>
              <a:spcPct val="0"/>
            </a:spcBef>
            <a:spcAft>
              <a:spcPct val="35000"/>
            </a:spcAft>
          </a:pPr>
          <a:r>
            <a:rPr lang="en-US" sz="1000" kern="1200" dirty="0"/>
            <a:t>Constraint</a:t>
          </a:r>
        </a:p>
      </dsp:txBody>
      <dsp:txXfrm>
        <a:off x="841657" y="776926"/>
        <a:ext cx="770329" cy="666424"/>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2" y="2"/>
            <a:ext cx="3014519" cy="453429"/>
          </a:xfrm>
          <a:prstGeom prst="rect">
            <a:avLst/>
          </a:prstGeom>
          <a:noFill/>
          <a:ln>
            <a:noFill/>
          </a:ln>
          <a:extLst/>
        </p:spPr>
        <p:txBody>
          <a:bodyPr vert="horz" wrap="square" lIns="87635" tIns="43817" rIns="87635" bIns="43817" numCol="1" anchor="t" anchorCtr="0" compatLnSpc="1">
            <a:prstTxWarp prst="textNoShape">
              <a:avLst/>
            </a:prstTxWarp>
          </a:bodyPr>
          <a:lstStyle>
            <a:lvl1pPr algn="l" defTabSz="876845">
              <a:defRPr sz="1100">
                <a:ea typeface="ヒラギノ角ゴ Pro W3" pitchFamily="124" charset="-128"/>
                <a:cs typeface="+mn-cs"/>
              </a:defRPr>
            </a:lvl1pPr>
          </a:lstStyle>
          <a:p>
            <a:pPr>
              <a:defRPr/>
            </a:pPr>
            <a:endParaRPr lang="en-US"/>
          </a:p>
        </p:txBody>
      </p:sp>
      <p:sp>
        <p:nvSpPr>
          <p:cNvPr id="31747" name="Rectangle 3"/>
          <p:cNvSpPr>
            <a:spLocks noGrp="1" noChangeArrowheads="1"/>
          </p:cNvSpPr>
          <p:nvPr>
            <p:ph type="dt" sz="quarter" idx="1"/>
          </p:nvPr>
        </p:nvSpPr>
        <p:spPr bwMode="auto">
          <a:xfrm>
            <a:off x="3919682" y="2"/>
            <a:ext cx="3014518" cy="453429"/>
          </a:xfrm>
          <a:prstGeom prst="rect">
            <a:avLst/>
          </a:prstGeom>
          <a:noFill/>
          <a:ln>
            <a:noFill/>
          </a:ln>
          <a:extLst/>
        </p:spPr>
        <p:txBody>
          <a:bodyPr vert="horz" wrap="square" lIns="87635" tIns="43817" rIns="87635" bIns="43817" numCol="1" anchor="t" anchorCtr="0" compatLnSpc="1">
            <a:prstTxWarp prst="textNoShape">
              <a:avLst/>
            </a:prstTxWarp>
          </a:bodyPr>
          <a:lstStyle>
            <a:lvl1pPr algn="r" defTabSz="876845">
              <a:defRPr sz="1100">
                <a:ea typeface="ヒラギノ角ゴ Pro W3" pitchFamily="124" charset="-128"/>
                <a:cs typeface="+mn-cs"/>
              </a:defRPr>
            </a:lvl1pPr>
          </a:lstStyle>
          <a:p>
            <a:pPr>
              <a:defRPr/>
            </a:pPr>
            <a:endParaRPr lang="en-US"/>
          </a:p>
        </p:txBody>
      </p:sp>
      <p:sp>
        <p:nvSpPr>
          <p:cNvPr id="31748" name="Rectangle 4"/>
          <p:cNvSpPr>
            <a:spLocks noGrp="1" noChangeArrowheads="1"/>
          </p:cNvSpPr>
          <p:nvPr>
            <p:ph type="ftr" sz="quarter" idx="2"/>
          </p:nvPr>
        </p:nvSpPr>
        <p:spPr bwMode="auto">
          <a:xfrm>
            <a:off x="2" y="8766774"/>
            <a:ext cx="3014519" cy="453429"/>
          </a:xfrm>
          <a:prstGeom prst="rect">
            <a:avLst/>
          </a:prstGeom>
          <a:noFill/>
          <a:ln>
            <a:noFill/>
          </a:ln>
          <a:extLst/>
        </p:spPr>
        <p:txBody>
          <a:bodyPr vert="horz" wrap="square" lIns="87635" tIns="43817" rIns="87635" bIns="43817" numCol="1" anchor="b" anchorCtr="0" compatLnSpc="1">
            <a:prstTxWarp prst="textNoShape">
              <a:avLst/>
            </a:prstTxWarp>
          </a:bodyPr>
          <a:lstStyle>
            <a:lvl1pPr algn="l" defTabSz="876845">
              <a:defRPr sz="1100">
                <a:ea typeface="ヒラギノ角ゴ Pro W3" pitchFamily="124" charset="-128"/>
                <a:cs typeface="+mn-cs"/>
              </a:defRPr>
            </a:lvl1pPr>
          </a:lstStyle>
          <a:p>
            <a:pPr>
              <a:defRPr/>
            </a:pPr>
            <a:endParaRPr lang="en-US"/>
          </a:p>
        </p:txBody>
      </p:sp>
      <p:sp>
        <p:nvSpPr>
          <p:cNvPr id="31749" name="Rectangle 5"/>
          <p:cNvSpPr>
            <a:spLocks noGrp="1" noChangeArrowheads="1"/>
          </p:cNvSpPr>
          <p:nvPr>
            <p:ph type="sldNum" sz="quarter" idx="3"/>
          </p:nvPr>
        </p:nvSpPr>
        <p:spPr bwMode="auto">
          <a:xfrm>
            <a:off x="3919682" y="8766774"/>
            <a:ext cx="3014518" cy="453429"/>
          </a:xfrm>
          <a:prstGeom prst="rect">
            <a:avLst/>
          </a:prstGeom>
          <a:noFill/>
          <a:ln>
            <a:noFill/>
          </a:ln>
          <a:extLst/>
        </p:spPr>
        <p:txBody>
          <a:bodyPr vert="horz" wrap="square" lIns="87635" tIns="43817" rIns="87635" bIns="43817" numCol="1" anchor="b" anchorCtr="0" compatLnSpc="1">
            <a:prstTxWarp prst="textNoShape">
              <a:avLst/>
            </a:prstTxWarp>
          </a:bodyPr>
          <a:lstStyle>
            <a:lvl1pPr algn="r" defTabSz="876845">
              <a:defRPr sz="1100">
                <a:ea typeface="ヒラギノ角ゴ Pro W3" pitchFamily="124" charset="-128"/>
                <a:cs typeface="+mn-cs"/>
              </a:defRPr>
            </a:lvl1pPr>
          </a:lstStyle>
          <a:p>
            <a:pPr>
              <a:defRPr/>
            </a:pPr>
            <a:fld id="{76EC962B-05E4-49D7-8015-29CE74151D1A}" type="slidenum">
              <a:rPr lang="en-US"/>
              <a:pPr>
                <a:defRPr/>
              </a:pPr>
              <a:t>‹#›</a:t>
            </a:fld>
            <a:endParaRPr lang="en-US"/>
          </a:p>
        </p:txBody>
      </p:sp>
    </p:spTree>
    <p:extLst>
      <p:ext uri="{BB962C8B-B14F-4D97-AF65-F5344CB8AC3E}">
        <p14:creationId xmlns:p14="http://schemas.microsoft.com/office/powerpoint/2010/main" val="16098214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3003204" cy="459317"/>
          </a:xfrm>
          <a:prstGeom prst="rect">
            <a:avLst/>
          </a:prstGeom>
          <a:noFill/>
          <a:ln>
            <a:noFill/>
          </a:ln>
          <a:extLst/>
        </p:spPr>
        <p:txBody>
          <a:bodyPr vert="horz" wrap="square" lIns="89298" tIns="44647" rIns="89298" bIns="44647" numCol="1" anchor="t" anchorCtr="0" compatLnSpc="1">
            <a:prstTxWarp prst="textNoShape">
              <a:avLst/>
            </a:prstTxWarp>
          </a:bodyPr>
          <a:lstStyle>
            <a:lvl1pPr algn="l" defTabSz="892616">
              <a:defRPr sz="1100">
                <a:ea typeface="ヒラギノ角ゴ Pro W3" pitchFamily="124" charset="-128"/>
                <a:cs typeface="+mn-cs"/>
              </a:defRPr>
            </a:lvl1pPr>
          </a:lstStyle>
          <a:p>
            <a:pPr>
              <a:defRPr/>
            </a:pPr>
            <a:endParaRPr lang="en-US"/>
          </a:p>
        </p:txBody>
      </p:sp>
      <p:sp>
        <p:nvSpPr>
          <p:cNvPr id="29699" name="Rectangle 3"/>
          <p:cNvSpPr>
            <a:spLocks noGrp="1" noChangeArrowheads="1"/>
          </p:cNvSpPr>
          <p:nvPr>
            <p:ph type="dt" idx="1"/>
          </p:nvPr>
        </p:nvSpPr>
        <p:spPr bwMode="auto">
          <a:xfrm>
            <a:off x="3929384" y="0"/>
            <a:ext cx="3003204" cy="459317"/>
          </a:xfrm>
          <a:prstGeom prst="rect">
            <a:avLst/>
          </a:prstGeom>
          <a:noFill/>
          <a:ln>
            <a:noFill/>
          </a:ln>
          <a:extLst/>
        </p:spPr>
        <p:txBody>
          <a:bodyPr vert="horz" wrap="square" lIns="89298" tIns="44647" rIns="89298" bIns="44647" numCol="1" anchor="t" anchorCtr="0" compatLnSpc="1">
            <a:prstTxWarp prst="textNoShape">
              <a:avLst/>
            </a:prstTxWarp>
          </a:bodyPr>
          <a:lstStyle>
            <a:lvl1pPr algn="r" defTabSz="892616">
              <a:defRPr sz="1100">
                <a:ea typeface="ヒラギノ角ゴ Pro W3" pitchFamily="124" charset="-128"/>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701675" y="693738"/>
            <a:ext cx="553085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1805" y="4379709"/>
            <a:ext cx="5550592" cy="4147102"/>
          </a:xfrm>
          <a:prstGeom prst="rect">
            <a:avLst/>
          </a:prstGeom>
          <a:noFill/>
          <a:ln>
            <a:noFill/>
          </a:ln>
          <a:extLst/>
        </p:spPr>
        <p:txBody>
          <a:bodyPr vert="horz" wrap="square" lIns="89298" tIns="44647" rIns="89298" bIns="4464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1" y="8760883"/>
            <a:ext cx="3003204" cy="457844"/>
          </a:xfrm>
          <a:prstGeom prst="rect">
            <a:avLst/>
          </a:prstGeom>
          <a:noFill/>
          <a:ln>
            <a:noFill/>
          </a:ln>
          <a:extLst/>
        </p:spPr>
        <p:txBody>
          <a:bodyPr vert="horz" wrap="square" lIns="89298" tIns="44647" rIns="89298" bIns="44647" numCol="1" anchor="b" anchorCtr="0" compatLnSpc="1">
            <a:prstTxWarp prst="textNoShape">
              <a:avLst/>
            </a:prstTxWarp>
          </a:bodyPr>
          <a:lstStyle>
            <a:lvl1pPr algn="l" defTabSz="892616">
              <a:defRPr sz="1100">
                <a:ea typeface="ヒラギノ角ゴ Pro W3" pitchFamily="124" charset="-128"/>
                <a:cs typeface="+mn-cs"/>
              </a:defRPr>
            </a:lvl1pPr>
          </a:lstStyle>
          <a:p>
            <a:pPr>
              <a:defRPr/>
            </a:pPr>
            <a:endParaRPr lang="en-US"/>
          </a:p>
        </p:txBody>
      </p:sp>
      <p:sp>
        <p:nvSpPr>
          <p:cNvPr id="29703" name="Rectangle 7"/>
          <p:cNvSpPr>
            <a:spLocks noGrp="1" noChangeArrowheads="1"/>
          </p:cNvSpPr>
          <p:nvPr>
            <p:ph type="sldNum" sz="quarter" idx="5"/>
          </p:nvPr>
        </p:nvSpPr>
        <p:spPr bwMode="auto">
          <a:xfrm>
            <a:off x="3929384" y="8760883"/>
            <a:ext cx="3003204" cy="457844"/>
          </a:xfrm>
          <a:prstGeom prst="rect">
            <a:avLst/>
          </a:prstGeom>
          <a:noFill/>
          <a:ln>
            <a:noFill/>
          </a:ln>
          <a:extLst/>
        </p:spPr>
        <p:txBody>
          <a:bodyPr vert="horz" wrap="square" lIns="89298" tIns="44647" rIns="89298" bIns="44647" numCol="1" anchor="b" anchorCtr="0" compatLnSpc="1">
            <a:prstTxWarp prst="textNoShape">
              <a:avLst/>
            </a:prstTxWarp>
          </a:bodyPr>
          <a:lstStyle>
            <a:lvl1pPr algn="r" defTabSz="892616">
              <a:defRPr sz="1100">
                <a:ea typeface="ヒラギノ角ゴ Pro W3" pitchFamily="124" charset="-128"/>
                <a:cs typeface="+mn-cs"/>
              </a:defRPr>
            </a:lvl1pPr>
          </a:lstStyle>
          <a:p>
            <a:pPr>
              <a:defRPr/>
            </a:pPr>
            <a:fld id="{93AD89C3-A635-4B9B-839F-BE6B83E8B096}" type="slidenum">
              <a:rPr lang="en-US"/>
              <a:pPr>
                <a:defRPr/>
              </a:pPr>
              <a:t>‹#›</a:t>
            </a:fld>
            <a:endParaRPr lang="en-US"/>
          </a:p>
        </p:txBody>
      </p:sp>
    </p:spTree>
    <p:extLst>
      <p:ext uri="{BB962C8B-B14F-4D97-AF65-F5344CB8AC3E}">
        <p14:creationId xmlns:p14="http://schemas.microsoft.com/office/powerpoint/2010/main" val="35350624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ヒラギノ角ゴ Pro W3" pitchFamily="124" charset="-128"/>
        <a:cs typeface="Geneva"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ヒラギノ角ゴ Pro W3" pitchFamily="124" charset="-128"/>
        <a:cs typeface="Geneva"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ヒラギノ角ゴ Pro W3" pitchFamily="124" charset="-128"/>
        <a:cs typeface="Geneva"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ヒラギノ角ゴ Pro W3" pitchFamily="124" charset="-128"/>
        <a:cs typeface="Geneva"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ヒラギノ角ゴ Pro W3" pitchFamily="124" charset="-128"/>
        <a:cs typeface="Genev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1760" y="3238500"/>
            <a:ext cx="8012112" cy="430887"/>
          </a:xfrm>
        </p:spPr>
        <p:txBody>
          <a:bodyPr/>
          <a:lstStyle>
            <a:lvl1pPr>
              <a:defRPr sz="2800">
                <a:solidFill>
                  <a:schemeClr val="tx1"/>
                </a:solidFill>
              </a:defRPr>
            </a:lvl1pPr>
          </a:lstStyle>
          <a:p>
            <a:r>
              <a:rPr lang="en-US" dirty="0"/>
              <a:t>Click to edit Section</a:t>
            </a:r>
          </a:p>
        </p:txBody>
      </p:sp>
      <p:sp>
        <p:nvSpPr>
          <p:cNvPr id="13" name="Text Placeholder 12"/>
          <p:cNvSpPr>
            <a:spLocks noGrp="1"/>
          </p:cNvSpPr>
          <p:nvPr>
            <p:ph type="body" sz="quarter" idx="10" hasCustomPrompt="1"/>
          </p:nvPr>
        </p:nvSpPr>
        <p:spPr>
          <a:xfrm>
            <a:off x="722313" y="3873500"/>
            <a:ext cx="8012112" cy="317500"/>
          </a:xfrm>
        </p:spPr>
        <p:txBody>
          <a:bodyPr/>
          <a:lstStyle>
            <a:lvl1pPr marL="0" indent="0">
              <a:buNone/>
              <a:defRPr lang="en-US" sz="2000" dirty="0">
                <a:solidFill>
                  <a:schemeClr val="tx1"/>
                </a:solidFill>
                <a:latin typeface="Corbel" panose="020B0503020204020204" pitchFamily="34" charset="0"/>
                <a:ea typeface="+mj-ea"/>
                <a:cs typeface="+mj-cs"/>
              </a:defRPr>
            </a:lvl1pPr>
          </a:lstStyle>
          <a:p>
            <a:pPr lvl="0"/>
            <a:r>
              <a:rPr lang="en-US" dirty="0"/>
              <a:t>Click to add Section detail</a:t>
            </a:r>
          </a:p>
        </p:txBody>
      </p:sp>
    </p:spTree>
    <p:extLst>
      <p:ext uri="{BB962C8B-B14F-4D97-AF65-F5344CB8AC3E}">
        <p14:creationId xmlns:p14="http://schemas.microsoft.com/office/powerpoint/2010/main" val="22270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41290" y="698500"/>
            <a:ext cx="8861425" cy="4508500"/>
          </a:xfrm>
        </p:spPr>
        <p:txBody>
          <a:bodyPr/>
          <a:lstStyle>
            <a:lvl3pPr>
              <a:defRPr sz="1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36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41289" y="698500"/>
            <a:ext cx="4267200" cy="4508500"/>
          </a:xfrm>
        </p:spPr>
        <p:txBody>
          <a:bodyPr/>
          <a:lstStyle>
            <a:lvl1pPr>
              <a:spcBef>
                <a:spcPts val="300"/>
              </a:spcBef>
              <a:spcAft>
                <a:spcPts val="300"/>
              </a:spcAft>
              <a:defRPr/>
            </a:lvl1pPr>
            <a:lvl2pPr>
              <a:spcBef>
                <a:spcPts val="300"/>
              </a:spcBef>
              <a:spcAft>
                <a:spcPts val="300"/>
              </a:spcAft>
              <a:defRPr/>
            </a:lvl2pPr>
            <a:lvl3pPr>
              <a:spcBef>
                <a:spcPts val="300"/>
              </a:spcBef>
              <a:spcAft>
                <a:spcPts val="300"/>
              </a:spcAft>
              <a:defRPr sz="1000"/>
            </a:lvl3pPr>
            <a:lvl4pPr>
              <a:spcBef>
                <a:spcPts val="300"/>
              </a:spcBef>
              <a:spcAft>
                <a:spcPts val="300"/>
              </a:spcAft>
              <a:defRPr/>
            </a:lvl4pPr>
            <a:lvl5pPr>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724400" y="698500"/>
            <a:ext cx="4267200" cy="4508500"/>
          </a:xfrm>
        </p:spPr>
        <p:txBody>
          <a:bodyPr/>
          <a:lstStyle>
            <a:lvl3pPr>
              <a:defRPr sz="1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4562475" y="698500"/>
            <a:ext cx="0" cy="4508500"/>
          </a:xfrm>
          <a:prstGeom prst="line">
            <a:avLst/>
          </a:prstGeom>
          <a:solidFill>
            <a:schemeClr val="folHlink"/>
          </a:solidFill>
          <a:ln w="63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37991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41290" y="1270000"/>
            <a:ext cx="8861425" cy="393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9"/>
          <p:cNvSpPr>
            <a:spLocks noGrp="1"/>
          </p:cNvSpPr>
          <p:nvPr>
            <p:ph type="body" sz="quarter" idx="10"/>
          </p:nvPr>
        </p:nvSpPr>
        <p:spPr>
          <a:xfrm>
            <a:off x="152400" y="698501"/>
            <a:ext cx="8839200" cy="405848"/>
          </a:xfrm>
          <a:prstGeom prst="round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0" rIns="0" bIns="0" numCol="1" anchor="ctr" anchorCtr="0" compatLnSpc="1">
            <a:prstTxWarp prst="textNoShape">
              <a:avLst/>
            </a:prstTxWarp>
            <a:noAutofit/>
          </a:bodyPr>
          <a:lstStyle>
            <a:lvl1pPr>
              <a:defRPr lang="en-US" sz="1800" b="0" smtClean="0">
                <a:solidFill>
                  <a:schemeClr val="accent1"/>
                </a:solidFill>
              </a:defRPr>
            </a:lvl1pPr>
          </a:lstStyle>
          <a:p>
            <a:pPr marL="0" lvl="0" indent="0" algn="ctr">
              <a:buNone/>
            </a:pPr>
            <a:r>
              <a:rPr lang="en-US"/>
              <a:t>Click to edit Master text styles</a:t>
            </a:r>
          </a:p>
        </p:txBody>
      </p:sp>
    </p:spTree>
    <p:extLst>
      <p:ext uri="{BB962C8B-B14F-4D97-AF65-F5344CB8AC3E}">
        <p14:creationId xmlns:p14="http://schemas.microsoft.com/office/powerpoint/2010/main" val="3317768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9"/>
          <p:cNvSpPr>
            <a:spLocks noGrp="1"/>
          </p:cNvSpPr>
          <p:nvPr>
            <p:ph type="body" sz="quarter" idx="10"/>
          </p:nvPr>
        </p:nvSpPr>
        <p:spPr>
          <a:xfrm>
            <a:off x="152401" y="722312"/>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cxnSp>
        <p:nvCxnSpPr>
          <p:cNvPr id="5" name="Straight Connector 4"/>
          <p:cNvCxnSpPr/>
          <p:nvPr userDrawn="1"/>
        </p:nvCxnSpPr>
        <p:spPr bwMode="auto">
          <a:xfrm>
            <a:off x="141765" y="2125071"/>
            <a:ext cx="8503920" cy="0"/>
          </a:xfrm>
          <a:prstGeom prst="line">
            <a:avLst/>
          </a:prstGeom>
          <a:solidFill>
            <a:schemeClr val="accent1"/>
          </a:solidFill>
          <a:ln w="3175" cap="flat" cmpd="sng" algn="ctr">
            <a:solidFill>
              <a:schemeClr val="tx1">
                <a:lumMod val="40000"/>
                <a:lumOff val="60000"/>
              </a:schemeClr>
            </a:solidFill>
            <a:prstDash val="dash"/>
            <a:round/>
            <a:headEnd type="none" w="med" len="med"/>
            <a:tailEnd type="none" w="med" len="med"/>
          </a:ln>
          <a:effectLst/>
        </p:spPr>
      </p:cxnSp>
      <p:cxnSp>
        <p:nvCxnSpPr>
          <p:cNvPr id="6" name="Straight Connector 5"/>
          <p:cNvCxnSpPr/>
          <p:nvPr userDrawn="1"/>
        </p:nvCxnSpPr>
        <p:spPr bwMode="auto">
          <a:xfrm>
            <a:off x="141765" y="3669306"/>
            <a:ext cx="8503920" cy="0"/>
          </a:xfrm>
          <a:prstGeom prst="line">
            <a:avLst/>
          </a:prstGeom>
          <a:solidFill>
            <a:schemeClr val="accent1"/>
          </a:solidFill>
          <a:ln w="3175" cap="flat" cmpd="sng" algn="ctr">
            <a:solidFill>
              <a:schemeClr val="tx1">
                <a:lumMod val="40000"/>
                <a:lumOff val="60000"/>
              </a:schemeClr>
            </a:solidFill>
            <a:prstDash val="dash"/>
            <a:round/>
            <a:headEnd type="none" w="med" len="med"/>
            <a:tailEnd type="none" w="med" len="med"/>
          </a:ln>
          <a:effectLst/>
        </p:spPr>
      </p:cxnSp>
      <p:sp>
        <p:nvSpPr>
          <p:cNvPr id="7" name="Text Placeholder 3"/>
          <p:cNvSpPr>
            <a:spLocks noGrp="1"/>
          </p:cNvSpPr>
          <p:nvPr>
            <p:ph type="body" sz="quarter" idx="17"/>
          </p:nvPr>
        </p:nvSpPr>
        <p:spPr>
          <a:xfrm>
            <a:off x="2146299" y="741206"/>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8"/>
          </p:nvPr>
        </p:nvSpPr>
        <p:spPr>
          <a:xfrm>
            <a:off x="2146299" y="2273030"/>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9"/>
          </p:nvPr>
        </p:nvSpPr>
        <p:spPr>
          <a:xfrm>
            <a:off x="2146299" y="3824648"/>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20"/>
          </p:nvPr>
        </p:nvSpPr>
        <p:spPr>
          <a:xfrm>
            <a:off x="152401" y="2252917"/>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sp>
        <p:nvSpPr>
          <p:cNvPr id="11" name="Text Placeholder 9"/>
          <p:cNvSpPr>
            <a:spLocks noGrp="1"/>
          </p:cNvSpPr>
          <p:nvPr>
            <p:ph type="body" sz="quarter" idx="21"/>
          </p:nvPr>
        </p:nvSpPr>
        <p:spPr>
          <a:xfrm>
            <a:off x="152401" y="3813639"/>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spTree>
    <p:extLst>
      <p:ext uri="{BB962C8B-B14F-4D97-AF65-F5344CB8AC3E}">
        <p14:creationId xmlns:p14="http://schemas.microsoft.com/office/powerpoint/2010/main" val="1250243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8064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41289" y="698500"/>
            <a:ext cx="8861425" cy="4508500"/>
          </a:xfrm>
        </p:spPr>
        <p:txBody>
          <a:bodyPr/>
          <a:lstStyle>
            <a:lvl3pPr>
              <a:defRPr sz="1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1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41289" y="698500"/>
            <a:ext cx="4267200" cy="4508500"/>
          </a:xfrm>
        </p:spPr>
        <p:txBody>
          <a:bodyPr/>
          <a:lstStyle>
            <a:lvl1pPr>
              <a:spcBef>
                <a:spcPts val="300"/>
              </a:spcBef>
              <a:spcAft>
                <a:spcPts val="300"/>
              </a:spcAft>
              <a:defRPr/>
            </a:lvl1pPr>
            <a:lvl2pPr>
              <a:spcBef>
                <a:spcPts val="300"/>
              </a:spcBef>
              <a:spcAft>
                <a:spcPts val="300"/>
              </a:spcAft>
              <a:defRPr/>
            </a:lvl2pPr>
            <a:lvl3pPr>
              <a:spcBef>
                <a:spcPts val="300"/>
              </a:spcBef>
              <a:spcAft>
                <a:spcPts val="300"/>
              </a:spcAft>
              <a:defRPr sz="1000"/>
            </a:lvl3pPr>
            <a:lvl4pPr>
              <a:spcBef>
                <a:spcPts val="300"/>
              </a:spcBef>
              <a:spcAft>
                <a:spcPts val="300"/>
              </a:spcAft>
              <a:defRPr/>
            </a:lvl4pPr>
            <a:lvl5pPr>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724400" y="698500"/>
            <a:ext cx="4267200" cy="4508500"/>
          </a:xfrm>
        </p:spPr>
        <p:txBody>
          <a:bodyPr/>
          <a:lstStyle>
            <a:lvl3pPr>
              <a:defRPr sz="1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4562475" y="698500"/>
            <a:ext cx="0" cy="4508500"/>
          </a:xfrm>
          <a:prstGeom prst="line">
            <a:avLst/>
          </a:prstGeom>
          <a:solidFill>
            <a:schemeClr val="folHlink"/>
          </a:solidFill>
          <a:ln w="63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0923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41289" y="1270000"/>
            <a:ext cx="8861425" cy="393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9"/>
          <p:cNvSpPr>
            <a:spLocks noGrp="1"/>
          </p:cNvSpPr>
          <p:nvPr>
            <p:ph type="body" sz="quarter" idx="10"/>
          </p:nvPr>
        </p:nvSpPr>
        <p:spPr>
          <a:xfrm>
            <a:off x="152400" y="698499"/>
            <a:ext cx="8839200" cy="405848"/>
          </a:xfrm>
          <a:prstGeom prst="round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0" rIns="0" bIns="0" numCol="1" anchor="ctr" anchorCtr="0" compatLnSpc="1">
            <a:prstTxWarp prst="textNoShape">
              <a:avLst/>
            </a:prstTxWarp>
            <a:noAutofit/>
          </a:bodyPr>
          <a:lstStyle>
            <a:lvl1pPr>
              <a:defRPr lang="en-US" sz="1800" b="0" smtClean="0">
                <a:solidFill>
                  <a:schemeClr val="accent1"/>
                </a:solidFill>
              </a:defRPr>
            </a:lvl1pPr>
          </a:lstStyle>
          <a:p>
            <a:pPr marL="0" lvl="0" indent="0" algn="ctr">
              <a:buNone/>
            </a:pPr>
            <a:r>
              <a:rPr lang="en-US"/>
              <a:t>Click to edit Master text styles</a:t>
            </a:r>
          </a:p>
        </p:txBody>
      </p:sp>
    </p:spTree>
    <p:extLst>
      <p:ext uri="{BB962C8B-B14F-4D97-AF65-F5344CB8AC3E}">
        <p14:creationId xmlns:p14="http://schemas.microsoft.com/office/powerpoint/2010/main" val="142347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9"/>
          <p:cNvSpPr>
            <a:spLocks noGrp="1"/>
          </p:cNvSpPr>
          <p:nvPr>
            <p:ph type="body" sz="quarter" idx="10"/>
          </p:nvPr>
        </p:nvSpPr>
        <p:spPr>
          <a:xfrm>
            <a:off x="152400" y="722312"/>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cxnSp>
        <p:nvCxnSpPr>
          <p:cNvPr id="5" name="Straight Connector 4"/>
          <p:cNvCxnSpPr/>
          <p:nvPr userDrawn="1"/>
        </p:nvCxnSpPr>
        <p:spPr bwMode="auto">
          <a:xfrm>
            <a:off x="141765" y="2125071"/>
            <a:ext cx="8503920" cy="0"/>
          </a:xfrm>
          <a:prstGeom prst="line">
            <a:avLst/>
          </a:prstGeom>
          <a:solidFill>
            <a:schemeClr val="accent1"/>
          </a:solidFill>
          <a:ln w="3175" cap="flat" cmpd="sng" algn="ctr">
            <a:solidFill>
              <a:schemeClr val="tx1">
                <a:lumMod val="40000"/>
                <a:lumOff val="60000"/>
              </a:schemeClr>
            </a:solidFill>
            <a:prstDash val="dash"/>
            <a:round/>
            <a:headEnd type="none" w="med" len="med"/>
            <a:tailEnd type="none" w="med" len="med"/>
          </a:ln>
          <a:effectLst/>
        </p:spPr>
      </p:cxnSp>
      <p:cxnSp>
        <p:nvCxnSpPr>
          <p:cNvPr id="6" name="Straight Connector 5"/>
          <p:cNvCxnSpPr/>
          <p:nvPr userDrawn="1"/>
        </p:nvCxnSpPr>
        <p:spPr bwMode="auto">
          <a:xfrm>
            <a:off x="141765" y="3669306"/>
            <a:ext cx="8503920" cy="0"/>
          </a:xfrm>
          <a:prstGeom prst="line">
            <a:avLst/>
          </a:prstGeom>
          <a:solidFill>
            <a:schemeClr val="accent1"/>
          </a:solidFill>
          <a:ln w="3175" cap="flat" cmpd="sng" algn="ctr">
            <a:solidFill>
              <a:schemeClr val="tx1">
                <a:lumMod val="40000"/>
                <a:lumOff val="60000"/>
              </a:schemeClr>
            </a:solidFill>
            <a:prstDash val="dash"/>
            <a:round/>
            <a:headEnd type="none" w="med" len="med"/>
            <a:tailEnd type="none" w="med" len="med"/>
          </a:ln>
          <a:effectLst/>
        </p:spPr>
      </p:cxnSp>
      <p:sp>
        <p:nvSpPr>
          <p:cNvPr id="7" name="Text Placeholder 3"/>
          <p:cNvSpPr>
            <a:spLocks noGrp="1"/>
          </p:cNvSpPr>
          <p:nvPr>
            <p:ph type="body" sz="quarter" idx="17"/>
          </p:nvPr>
        </p:nvSpPr>
        <p:spPr>
          <a:xfrm>
            <a:off x="2146298" y="741204"/>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8"/>
          </p:nvPr>
        </p:nvSpPr>
        <p:spPr>
          <a:xfrm>
            <a:off x="2146298" y="2273029"/>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9"/>
          </p:nvPr>
        </p:nvSpPr>
        <p:spPr>
          <a:xfrm>
            <a:off x="2146298" y="3824646"/>
            <a:ext cx="6540500" cy="12536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20"/>
          </p:nvPr>
        </p:nvSpPr>
        <p:spPr>
          <a:xfrm>
            <a:off x="152400" y="2252917"/>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sp>
        <p:nvSpPr>
          <p:cNvPr id="11" name="Text Placeholder 9"/>
          <p:cNvSpPr>
            <a:spLocks noGrp="1"/>
          </p:cNvSpPr>
          <p:nvPr>
            <p:ph type="body" sz="quarter" idx="21"/>
          </p:nvPr>
        </p:nvSpPr>
        <p:spPr>
          <a:xfrm>
            <a:off x="152400" y="3813639"/>
            <a:ext cx="1902776" cy="1271607"/>
          </a:xfrm>
          <a:prstGeom prst="roundRect">
            <a:avLst>
              <a:gd name="adj" fmla="val 8791"/>
            </a:avLst>
          </a:prstGeom>
          <a:solidFill>
            <a:schemeClr val="accent1"/>
          </a:solidFill>
          <a:ln>
            <a:noFill/>
          </a:ln>
        </p:spPr>
        <p:txBody>
          <a:bodyPr vert="horz" lIns="91440" tIns="45720" rIns="91440" bIns="45720" rtlCol="0" anchor="ctr">
            <a:noAutofit/>
          </a:bodyPr>
          <a:lstStyle>
            <a:lvl1pPr marL="285750" indent="-285750" algn="ctr">
              <a:buNone/>
              <a:defRPr lang="en-US" b="1" dirty="0">
                <a:solidFill>
                  <a:schemeClr val="bg1"/>
                </a:solidFill>
              </a:defRPr>
            </a:lvl1pPr>
          </a:lstStyle>
          <a:p>
            <a:pPr marL="0" lvl="0" indent="0" algn="ctr"/>
            <a:r>
              <a:rPr lang="en-US"/>
              <a:t>Click to edit Master text styles</a:t>
            </a:r>
          </a:p>
        </p:txBody>
      </p:sp>
    </p:spTree>
    <p:extLst>
      <p:ext uri="{BB962C8B-B14F-4D97-AF65-F5344CB8AC3E}">
        <p14:creationId xmlns:p14="http://schemas.microsoft.com/office/powerpoint/2010/main" val="1666748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213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7890" name="Rectangle 84"/>
          <p:cNvSpPr>
            <a:spLocks noGrp="1" noChangeArrowheads="1"/>
          </p:cNvSpPr>
          <p:nvPr>
            <p:ph type="subTitle" idx="1" hasCustomPrompt="1"/>
          </p:nvPr>
        </p:nvSpPr>
        <p:spPr>
          <a:xfrm>
            <a:off x="2613874" y="3966820"/>
            <a:ext cx="3902827" cy="252658"/>
          </a:xfrm>
        </p:spPr>
        <p:txBody>
          <a:bodyPr/>
          <a:lstStyle>
            <a:lvl1pPr marL="0" indent="0" algn="ctr">
              <a:buFont typeface="Symbol" pitchFamily="18" charset="2"/>
              <a:buNone/>
              <a:defRPr sz="1600">
                <a:solidFill>
                  <a:schemeClr val="accent1">
                    <a:lumMod val="75000"/>
                    <a:lumOff val="25000"/>
                  </a:schemeClr>
                </a:solidFill>
              </a:defRPr>
            </a:lvl1pPr>
          </a:lstStyle>
          <a:p>
            <a:pPr lvl="0"/>
            <a:r>
              <a:rPr lang="en-US" noProof="0" dirty="0"/>
              <a:t>Iris Software Inc.</a:t>
            </a:r>
          </a:p>
        </p:txBody>
      </p:sp>
      <p:sp>
        <p:nvSpPr>
          <p:cNvPr id="37893" name="Rectangle 5"/>
          <p:cNvSpPr>
            <a:spLocks noGrp="1" noChangeArrowheads="1"/>
          </p:cNvSpPr>
          <p:nvPr>
            <p:ph type="ctrTitle"/>
          </p:nvPr>
        </p:nvSpPr>
        <p:spPr>
          <a:xfrm>
            <a:off x="1088625" y="1236415"/>
            <a:ext cx="6953325" cy="2315620"/>
          </a:xfrm>
          <a:ln w="9525">
            <a:noFill/>
          </a:ln>
          <a:extLst/>
        </p:spPr>
        <p:txBody>
          <a:bodyPr anchor="b">
            <a:noAutofit/>
          </a:bodyPr>
          <a:lstStyle>
            <a:lvl1pPr algn="ctr">
              <a:defRPr sz="3200">
                <a:solidFill>
                  <a:schemeClr val="accent1">
                    <a:lumMod val="75000"/>
                    <a:lumOff val="25000"/>
                  </a:schemeClr>
                </a:solidFill>
                <a:latin typeface="Calibri" panose="020F0502020204030204" pitchFamily="34" charset="0"/>
              </a:defRPr>
            </a:lvl1pPr>
          </a:lstStyle>
          <a:p>
            <a:pPr lvl="0"/>
            <a:r>
              <a:rPr lang="en-US" noProof="0"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6254754" y="2688483"/>
            <a:ext cx="4397375" cy="981075"/>
          </a:xfrm>
          <a:prstGeom prst="rect">
            <a:avLst/>
          </a:prstGeom>
        </p:spPr>
      </p:pic>
      <p:sp>
        <p:nvSpPr>
          <p:cNvPr id="9" name="Round Single Corner Rectangle 8"/>
          <p:cNvSpPr/>
          <p:nvPr userDrawn="1"/>
        </p:nvSpPr>
        <p:spPr bwMode="auto">
          <a:xfrm rot="10800000" flipH="1">
            <a:off x="-13666" y="11"/>
            <a:ext cx="6643067" cy="502803"/>
          </a:xfrm>
          <a:prstGeom prst="round1Rect">
            <a:avLst/>
          </a:prstGeom>
          <a:solidFill>
            <a:schemeClr val="accent1">
              <a:lumMod val="90000"/>
              <a:lumOff val="10000"/>
            </a:scheme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dirty="0">
              <a:solidFill>
                <a:srgbClr val="000000"/>
              </a:solidFill>
            </a:endParaRPr>
          </a:p>
        </p:txBody>
      </p:sp>
      <p:sp>
        <p:nvSpPr>
          <p:cNvPr id="29" name="Line 11"/>
          <p:cNvSpPr>
            <a:spLocks noChangeShapeType="1"/>
          </p:cNvSpPr>
          <p:nvPr userDrawn="1"/>
        </p:nvSpPr>
        <p:spPr bwMode="auto">
          <a:xfrm>
            <a:off x="381008" y="5543441"/>
            <a:ext cx="6705599" cy="16442"/>
          </a:xfrm>
          <a:prstGeom prst="line">
            <a:avLst/>
          </a:prstGeom>
          <a:noFill/>
          <a:ln w="6350">
            <a:solidFill>
              <a:schemeClr val="tx2"/>
            </a:solidFill>
            <a:round/>
            <a:headEnd/>
            <a:tailEnd/>
          </a:ln>
          <a:extLst/>
        </p:spPr>
        <p:txBody>
          <a:bodyPr/>
          <a:lstStyle/>
          <a:p>
            <a:pPr algn="ctr" fontAlgn="base">
              <a:spcBef>
                <a:spcPct val="0"/>
              </a:spcBef>
              <a:spcAft>
                <a:spcPct val="0"/>
              </a:spcAft>
              <a:defRPr/>
            </a:pPr>
            <a:endParaRPr lang="en-US" sz="1400" dirty="0">
              <a:solidFill>
                <a:srgbClr val="000000"/>
              </a:solidFill>
            </a:endParaRPr>
          </a:p>
        </p:txBody>
      </p:sp>
      <p:sp>
        <p:nvSpPr>
          <p:cNvPr id="31" name="Oval 30"/>
          <p:cNvSpPr/>
          <p:nvPr userDrawn="1"/>
        </p:nvSpPr>
        <p:spPr bwMode="auto">
          <a:xfrm>
            <a:off x="7086601" y="5517784"/>
            <a:ext cx="114300" cy="95250"/>
          </a:xfrm>
          <a:prstGeom prst="ellipse">
            <a:avLst/>
          </a:prstGeom>
          <a:noFill/>
          <a:ln w="28575" cap="flat" cmpd="sng" algn="ctr">
            <a:solidFill>
              <a:srgbClr val="FFC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dirty="0">
              <a:solidFill>
                <a:srgbClr val="000000"/>
              </a:solidFill>
            </a:endParaRPr>
          </a:p>
        </p:txBody>
      </p:sp>
      <p:sp>
        <p:nvSpPr>
          <p:cNvPr id="32" name="TextBox 31"/>
          <p:cNvSpPr txBox="1"/>
          <p:nvPr userDrawn="1"/>
        </p:nvSpPr>
        <p:spPr>
          <a:xfrm>
            <a:off x="3810000" y="5560787"/>
            <a:ext cx="1524000" cy="215444"/>
          </a:xfrm>
          <a:prstGeom prst="rect">
            <a:avLst/>
          </a:prstGeom>
          <a:noFill/>
        </p:spPr>
        <p:txBody>
          <a:bodyPr wrap="square" rtlCol="0">
            <a:spAutoFit/>
          </a:bodyPr>
          <a:lstStyle/>
          <a:p>
            <a:pPr algn="ctr" fontAlgn="base">
              <a:spcBef>
                <a:spcPct val="0"/>
              </a:spcBef>
              <a:spcAft>
                <a:spcPct val="0"/>
              </a:spcAft>
            </a:pPr>
            <a:r>
              <a:rPr lang="en-US" sz="800" dirty="0">
                <a:solidFill>
                  <a:srgbClr val="000000"/>
                </a:solidFill>
              </a:rPr>
              <a:t>Confidential</a:t>
            </a:r>
          </a:p>
        </p:txBody>
      </p:sp>
      <p:sp>
        <p:nvSpPr>
          <p:cNvPr id="33" name="TextBox 32"/>
          <p:cNvSpPr txBox="1"/>
          <p:nvPr userDrawn="1"/>
        </p:nvSpPr>
        <p:spPr>
          <a:xfrm>
            <a:off x="6861614" y="5498714"/>
            <a:ext cx="2202579" cy="246221"/>
          </a:xfrm>
          <a:prstGeom prst="rect">
            <a:avLst/>
          </a:prstGeom>
          <a:noFill/>
        </p:spPr>
        <p:txBody>
          <a:bodyPr wrap="square" rtlCol="0">
            <a:spAutoFit/>
          </a:bodyPr>
          <a:lstStyle/>
          <a:p>
            <a:pPr algn="r" fontAlgn="base">
              <a:spcBef>
                <a:spcPct val="0"/>
              </a:spcBef>
              <a:spcAft>
                <a:spcPct val="0"/>
              </a:spcAft>
            </a:pPr>
            <a:r>
              <a:rPr lang="en-US" sz="1000" dirty="0">
                <a:solidFill>
                  <a:srgbClr val="FFFFFF">
                    <a:lumMod val="50000"/>
                  </a:srgbClr>
                </a:solidFill>
              </a:rPr>
              <a:t>When </a:t>
            </a:r>
            <a:r>
              <a:rPr lang="en-US" sz="1000" dirty="0">
                <a:solidFill>
                  <a:srgbClr val="FFC000"/>
                </a:solidFill>
              </a:rPr>
              <a:t>IT</a:t>
            </a:r>
            <a:r>
              <a:rPr lang="en-US" sz="1000" dirty="0">
                <a:solidFill>
                  <a:srgbClr val="FFFFFF">
                    <a:lumMod val="50000"/>
                  </a:srgbClr>
                </a:solidFill>
              </a:rPr>
              <a:t> matters, </a:t>
            </a:r>
            <a:r>
              <a:rPr lang="en-US" sz="1000" dirty="0">
                <a:solidFill>
                  <a:srgbClr val="FFC000"/>
                </a:solidFill>
              </a:rPr>
              <a:t>we deliver</a:t>
            </a:r>
            <a:r>
              <a:rPr lang="en-US" sz="1000" dirty="0">
                <a:solidFill>
                  <a:srgbClr val="FFFFFF">
                    <a:lumMod val="50000"/>
                  </a:srgbClr>
                </a:solidFill>
              </a:rPr>
              <a:t>.</a:t>
            </a:r>
          </a:p>
        </p:txBody>
      </p:sp>
    </p:spTree>
    <p:extLst>
      <p:ext uri="{BB962C8B-B14F-4D97-AF65-F5344CB8AC3E}">
        <p14:creationId xmlns:p14="http://schemas.microsoft.com/office/powerpoint/2010/main" val="29355425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1760" y="3238502"/>
            <a:ext cx="8012112" cy="430887"/>
          </a:xfrm>
        </p:spPr>
        <p:txBody>
          <a:bodyPr/>
          <a:lstStyle>
            <a:lvl1pPr>
              <a:defRPr sz="2800">
                <a:solidFill>
                  <a:schemeClr val="tx1"/>
                </a:solidFill>
              </a:defRPr>
            </a:lvl1pPr>
          </a:lstStyle>
          <a:p>
            <a:r>
              <a:rPr lang="en-US" dirty="0"/>
              <a:t>Click to edit Section</a:t>
            </a:r>
          </a:p>
        </p:txBody>
      </p:sp>
      <p:sp>
        <p:nvSpPr>
          <p:cNvPr id="13" name="Text Placeholder 12"/>
          <p:cNvSpPr>
            <a:spLocks noGrp="1"/>
          </p:cNvSpPr>
          <p:nvPr>
            <p:ph type="body" sz="quarter" idx="10" hasCustomPrompt="1"/>
          </p:nvPr>
        </p:nvSpPr>
        <p:spPr>
          <a:xfrm>
            <a:off x="722313" y="3873500"/>
            <a:ext cx="8012112" cy="317500"/>
          </a:xfrm>
        </p:spPr>
        <p:txBody>
          <a:bodyPr/>
          <a:lstStyle>
            <a:lvl1pPr marL="0" indent="0">
              <a:buNone/>
              <a:defRPr lang="en-US" sz="2000" dirty="0">
                <a:solidFill>
                  <a:schemeClr val="tx1"/>
                </a:solidFill>
                <a:latin typeface="Corbel" panose="020B0503020204020204" pitchFamily="34" charset="0"/>
                <a:ea typeface="+mj-ea"/>
                <a:cs typeface="+mj-cs"/>
              </a:defRPr>
            </a:lvl1pPr>
          </a:lstStyle>
          <a:p>
            <a:pPr lvl="0"/>
            <a:r>
              <a:rPr lang="en-US" dirty="0"/>
              <a:t>Click to add Section detail</a:t>
            </a:r>
          </a:p>
        </p:txBody>
      </p:sp>
    </p:spTree>
    <p:extLst>
      <p:ext uri="{BB962C8B-B14F-4D97-AF65-F5344CB8AC3E}">
        <p14:creationId xmlns:p14="http://schemas.microsoft.com/office/powerpoint/2010/main" val="2921764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7890" name="Rectangle 84"/>
          <p:cNvSpPr>
            <a:spLocks noGrp="1" noChangeArrowheads="1"/>
          </p:cNvSpPr>
          <p:nvPr>
            <p:ph type="subTitle" idx="1"/>
          </p:nvPr>
        </p:nvSpPr>
        <p:spPr>
          <a:xfrm>
            <a:off x="145775" y="3048000"/>
            <a:ext cx="8774113" cy="825500"/>
          </a:xfrm>
        </p:spPr>
        <p:txBody>
          <a:bodyPr/>
          <a:lstStyle>
            <a:lvl1pPr marL="0" indent="0" algn="ctr">
              <a:buFont typeface="Symbol" pitchFamily="18" charset="2"/>
              <a:buNone/>
              <a:defRPr sz="2000">
                <a:solidFill>
                  <a:schemeClr val="hlink"/>
                </a:solidFill>
              </a:defRPr>
            </a:lvl1pPr>
          </a:lstStyle>
          <a:p>
            <a:pPr lvl="0"/>
            <a:r>
              <a:rPr lang="en-US" noProof="0"/>
              <a:t>Click to edit Master subtitle style</a:t>
            </a:r>
          </a:p>
        </p:txBody>
      </p:sp>
      <p:sp>
        <p:nvSpPr>
          <p:cNvPr id="37893" name="Rectangle 5"/>
          <p:cNvSpPr>
            <a:spLocks noGrp="1" noChangeArrowheads="1"/>
          </p:cNvSpPr>
          <p:nvPr>
            <p:ph type="ctrTitle"/>
          </p:nvPr>
        </p:nvSpPr>
        <p:spPr>
          <a:xfrm>
            <a:off x="145775" y="2222500"/>
            <a:ext cx="8774113" cy="825500"/>
          </a:xfrm>
          <a:ln w="9525">
            <a:noFill/>
          </a:ln>
          <a:extLst/>
        </p:spPr>
        <p:txBody>
          <a:bodyPr anchor="b">
            <a:noAutofit/>
          </a:bodyPr>
          <a:lstStyle>
            <a:lvl1pPr algn="ctr">
              <a:defRPr sz="3200">
                <a:solidFill>
                  <a:schemeClr val="tx1"/>
                </a:solidFill>
              </a:defRPr>
            </a:lvl1pPr>
          </a:lstStyle>
          <a:p>
            <a:pPr lvl="0"/>
            <a:r>
              <a:rPr lang="en-US" noProof="0"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6140452" y="2851152"/>
            <a:ext cx="4397375" cy="981075"/>
          </a:xfrm>
          <a:prstGeom prst="rect">
            <a:avLst/>
          </a:prstGeom>
        </p:spPr>
      </p:pic>
      <p:sp>
        <p:nvSpPr>
          <p:cNvPr id="9" name="Round Single Corner Rectangle 8"/>
          <p:cNvSpPr/>
          <p:nvPr userDrawn="1"/>
        </p:nvSpPr>
        <p:spPr bwMode="auto">
          <a:xfrm rot="10800000" flipH="1">
            <a:off x="-13666" y="2"/>
            <a:ext cx="6643066" cy="502803"/>
          </a:xfrm>
          <a:prstGeom prst="round1Rect">
            <a:avLst/>
          </a:prstGeom>
          <a:solidFill>
            <a:schemeClr val="folHlink"/>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a:endParaRPr lang="en-US" dirty="0">
              <a:solidFill>
                <a:srgbClr val="000000"/>
              </a:solidFill>
              <a:ea typeface="ヒラギノ角ゴ Pro W3" pitchFamily="124" charset="-128"/>
            </a:endParaRPr>
          </a:p>
        </p:txBody>
      </p:sp>
    </p:spTree>
    <p:extLst>
      <p:ext uri="{BB962C8B-B14F-4D97-AF65-F5344CB8AC3E}">
        <p14:creationId xmlns:p14="http://schemas.microsoft.com/office/powerpoint/2010/main" val="386907887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ound Single Corner Rectangle 2"/>
          <p:cNvSpPr/>
          <p:nvPr/>
        </p:nvSpPr>
        <p:spPr bwMode="auto">
          <a:xfrm rot="10800000" flipH="1">
            <a:off x="-13666" y="0"/>
            <a:ext cx="6643066" cy="502803"/>
          </a:xfrm>
          <a:prstGeom prst="round1Rect">
            <a:avLst/>
          </a:prstGeom>
          <a:solidFill>
            <a:schemeClr val="folHlink"/>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a typeface="ヒラギノ角ゴ Pro W3" pitchFamily="124" charset="-128"/>
            </a:endParaRPr>
          </a:p>
        </p:txBody>
      </p:sp>
      <p:sp>
        <p:nvSpPr>
          <p:cNvPr id="1026" name="Rectangle 84"/>
          <p:cNvSpPr>
            <a:spLocks noGrp="1" noChangeArrowheads="1"/>
          </p:cNvSpPr>
          <p:nvPr>
            <p:ph type="body" idx="1"/>
          </p:nvPr>
        </p:nvSpPr>
        <p:spPr bwMode="gray">
          <a:xfrm>
            <a:off x="141289" y="698500"/>
            <a:ext cx="88614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Line 11"/>
          <p:cNvSpPr>
            <a:spLocks noChangeShapeType="1"/>
          </p:cNvSpPr>
          <p:nvPr/>
        </p:nvSpPr>
        <p:spPr bwMode="auto">
          <a:xfrm flipV="1">
            <a:off x="381001" y="5503808"/>
            <a:ext cx="6324599" cy="4250"/>
          </a:xfrm>
          <a:prstGeom prst="line">
            <a:avLst/>
          </a:prstGeom>
          <a:noFill/>
          <a:ln w="6350">
            <a:solidFill>
              <a:schemeClr val="tx2"/>
            </a:solidFill>
            <a:round/>
            <a:headEnd/>
            <a:tailEnd/>
          </a:ln>
          <a:extLst/>
        </p:spPr>
        <p:txBody>
          <a:bodyPr/>
          <a:lstStyle/>
          <a:p>
            <a:pPr algn="ctr">
              <a:defRPr/>
            </a:pPr>
            <a:endParaRPr lang="en-US">
              <a:ea typeface="ヒラギノ角ゴ Pro W3" pitchFamily="124" charset="-128"/>
              <a:cs typeface="+mn-cs"/>
            </a:endParaRPr>
          </a:p>
        </p:txBody>
      </p:sp>
      <p:sp>
        <p:nvSpPr>
          <p:cNvPr id="1029" name="Rectangle 8"/>
          <p:cNvSpPr>
            <a:spLocks noGrp="1" noChangeArrowheads="1"/>
          </p:cNvSpPr>
          <p:nvPr>
            <p:ph type="title"/>
          </p:nvPr>
        </p:nvSpPr>
        <p:spPr bwMode="gray">
          <a:xfrm>
            <a:off x="141289" y="123162"/>
            <a:ext cx="8012112" cy="30777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7" name="Rectangle 5"/>
          <p:cNvSpPr txBox="1">
            <a:spLocks noGrp="1" noChangeArrowheads="1"/>
          </p:cNvSpPr>
          <p:nvPr/>
        </p:nvSpPr>
        <p:spPr bwMode="auto">
          <a:xfrm>
            <a:off x="146050" y="5484813"/>
            <a:ext cx="311150" cy="97896"/>
          </a:xfrm>
          <a:prstGeom prst="rect">
            <a:avLst/>
          </a:prstGeom>
          <a:noFill/>
          <a:ln w="9525">
            <a:noFill/>
            <a:miter lim="800000"/>
            <a:headEnd/>
            <a:tailEnd/>
          </a:ln>
        </p:spPr>
        <p:txBody>
          <a:bodyPr lIns="17998" tIns="10799" rIns="17998" bIns="10799" anchor="b"/>
          <a:lstStyle/>
          <a:p>
            <a:pPr eaLnBrk="0" hangingPunct="0">
              <a:defRPr/>
            </a:pPr>
            <a:fld id="{FD42B27A-5D29-48E2-B726-35A66B21F26C}" type="slidenum">
              <a:rPr lang="en-US" sz="800">
                <a:ea typeface="ヒラギノ角ゴ Pro W3" pitchFamily="124" charset="-128"/>
                <a:cs typeface="+mn-cs"/>
              </a:rPr>
              <a:pPr eaLnBrk="0" hangingPunct="0">
                <a:defRPr/>
              </a:pPr>
              <a:t>‹#›</a:t>
            </a:fld>
            <a:endParaRPr lang="en-US" sz="800" dirty="0">
              <a:ea typeface="ヒラギノ角ゴ Pro W3" pitchFamily="124" charset="-128"/>
              <a:cs typeface="+mn-cs"/>
            </a:endParaRPr>
          </a:p>
        </p:txBody>
      </p:sp>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r="64749"/>
          <a:stretch/>
        </p:blipFill>
        <p:spPr>
          <a:xfrm>
            <a:off x="8090848" y="80198"/>
            <a:ext cx="779060" cy="342408"/>
          </a:xfrm>
          <a:prstGeom prst="rect">
            <a:avLst/>
          </a:prstGeom>
        </p:spPr>
      </p:pic>
      <p:sp>
        <p:nvSpPr>
          <p:cNvPr id="5" name="Oval 4"/>
          <p:cNvSpPr/>
          <p:nvPr/>
        </p:nvSpPr>
        <p:spPr bwMode="auto">
          <a:xfrm>
            <a:off x="6705600" y="5452467"/>
            <a:ext cx="114300" cy="95250"/>
          </a:xfrm>
          <a:prstGeom prst="ellipse">
            <a:avLst/>
          </a:prstGeom>
          <a:noFill/>
          <a:ln w="28575" cap="flat" cmpd="sng" algn="ctr">
            <a:solidFill>
              <a:srgbClr val="FFC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34" charset="0"/>
              <a:ea typeface="ヒラギノ角ゴ Pro W3" pitchFamily="124" charset="-128"/>
            </a:endParaRPr>
          </a:p>
        </p:txBody>
      </p:sp>
      <p:sp>
        <p:nvSpPr>
          <p:cNvPr id="4" name="TextBox 3"/>
          <p:cNvSpPr txBox="1"/>
          <p:nvPr/>
        </p:nvSpPr>
        <p:spPr>
          <a:xfrm>
            <a:off x="6248401" y="5397501"/>
            <a:ext cx="2754313" cy="246221"/>
          </a:xfrm>
          <a:prstGeom prst="rect">
            <a:avLst/>
          </a:prstGeom>
          <a:noFill/>
        </p:spPr>
        <p:txBody>
          <a:bodyPr wrap="square" rtlCol="0">
            <a:spAutoFit/>
          </a:bodyPr>
          <a:lstStyle/>
          <a:p>
            <a:pPr algn="r"/>
            <a:r>
              <a:rPr lang="en-US" sz="1000" b="1" dirty="0">
                <a:latin typeface="Arial Black" panose="020B0A04020102020204" pitchFamily="34" charset="0"/>
              </a:rPr>
              <a:t>Collaborate. Innovate. Scale.</a:t>
            </a:r>
          </a:p>
        </p:txBody>
      </p:sp>
    </p:spTree>
  </p:cSld>
  <p:clrMap bg1="lt1" tx1="dk1" bg2="lt2" tx2="dk2" accent1="accent1" accent2="accent2" accent3="accent3" accent4="accent4" accent5="accent5" accent6="accent6" hlink="hlink" folHlink="folHlink"/>
  <p:sldLayoutIdLst>
    <p:sldLayoutId id="2147483704" r:id="rId1"/>
    <p:sldLayoutId id="2147483673" r:id="rId2"/>
    <p:sldLayoutId id="2147483690" r:id="rId3"/>
    <p:sldLayoutId id="2147483689" r:id="rId4"/>
    <p:sldLayoutId id="2147483684" r:id="rId5"/>
    <p:sldLayoutId id="2147483677" r:id="rId6"/>
    <p:sldLayoutId id="2147483717" r:id="rId7"/>
  </p:sldLayoutIdLst>
  <p:hf hdr="0"/>
  <p:txStyles>
    <p:titleStyle>
      <a:lvl1pPr algn="l" rtl="0" eaLnBrk="1" fontAlgn="base" hangingPunct="1">
        <a:spcBef>
          <a:spcPct val="0"/>
        </a:spcBef>
        <a:spcAft>
          <a:spcPct val="0"/>
        </a:spcAft>
        <a:defRPr sz="2000">
          <a:solidFill>
            <a:schemeClr val="bg1"/>
          </a:solidFill>
          <a:latin typeface="Corbel" panose="020B0503020204020204" pitchFamily="34" charset="0"/>
          <a:ea typeface="+mj-ea"/>
          <a:cs typeface="+mj-cs"/>
        </a:defRPr>
      </a:lvl1pPr>
      <a:lvl2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2pPr>
      <a:lvl3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3pPr>
      <a:lvl4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4pPr>
      <a:lvl5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5pPr>
      <a:lvl6pPr marL="4572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6pPr>
      <a:lvl7pPr marL="9144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7pPr>
      <a:lvl8pPr marL="13716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8pPr>
      <a:lvl9pPr marL="18288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9pPr>
    </p:titleStyle>
    <p:bodyStyle>
      <a:lvl1pPr marL="171450" indent="-171450" algn="l" defTabSz="1838325" rtl="0" eaLnBrk="1" fontAlgn="base" hangingPunct="1">
        <a:spcBef>
          <a:spcPct val="75000"/>
        </a:spcBef>
        <a:spcAft>
          <a:spcPct val="0"/>
        </a:spcAft>
        <a:buClr>
          <a:schemeClr val="accent1"/>
        </a:buClr>
        <a:buFont typeface="Symbol" pitchFamily="18" charset="2"/>
        <a:buChar char="·"/>
        <a:defRPr sz="1400">
          <a:solidFill>
            <a:schemeClr val="tx1"/>
          </a:solidFill>
          <a:latin typeface="+mn-lt"/>
          <a:ea typeface="+mn-ea"/>
          <a:cs typeface="+mn-cs"/>
        </a:defRPr>
      </a:lvl1pPr>
      <a:lvl2pPr marL="344488" indent="-171450" algn="l" defTabSz="1838325" rtl="0" eaLnBrk="1" fontAlgn="base" hangingPunct="1">
        <a:spcBef>
          <a:spcPct val="25000"/>
        </a:spcBef>
        <a:spcAft>
          <a:spcPct val="0"/>
        </a:spcAft>
        <a:buClr>
          <a:schemeClr val="accent1"/>
        </a:buClr>
        <a:buFont typeface="Arial" pitchFamily="34" charset="0"/>
        <a:buChar char="–"/>
        <a:defRPr sz="1200">
          <a:solidFill>
            <a:schemeClr val="tx1"/>
          </a:solidFill>
          <a:latin typeface="+mn-lt"/>
          <a:ea typeface="+mn-ea"/>
          <a:cs typeface="+mn-cs"/>
        </a:defRPr>
      </a:lvl2pPr>
      <a:lvl3pPr marL="517525" indent="-171450" algn="l" defTabSz="1838325" rtl="0" eaLnBrk="1" fontAlgn="base" hangingPunct="1">
        <a:spcBef>
          <a:spcPct val="25000"/>
        </a:spcBef>
        <a:spcAft>
          <a:spcPct val="0"/>
        </a:spcAft>
        <a:buClr>
          <a:schemeClr val="accent1"/>
        </a:buClr>
        <a:buFont typeface="Symbol" pitchFamily="18" charset="2"/>
        <a:buChar char="·"/>
        <a:defRPr sz="1100">
          <a:solidFill>
            <a:schemeClr val="tx1"/>
          </a:solidFill>
          <a:latin typeface="+mn-lt"/>
          <a:ea typeface="+mn-ea"/>
          <a:cs typeface="+mn-cs"/>
        </a:defRPr>
      </a:lvl3pPr>
      <a:lvl4pPr marL="685800" indent="-166688" algn="l" defTabSz="1838325" rtl="0" eaLnBrk="1" fontAlgn="base" hangingPunct="1">
        <a:spcBef>
          <a:spcPct val="25000"/>
        </a:spcBef>
        <a:spcAft>
          <a:spcPct val="0"/>
        </a:spcAft>
        <a:buClr>
          <a:schemeClr val="accent1"/>
        </a:buClr>
        <a:buFont typeface="Arial" pitchFamily="34" charset="0"/>
        <a:buChar char="–"/>
        <a:defRPr sz="1000">
          <a:solidFill>
            <a:schemeClr val="tx1"/>
          </a:solidFill>
          <a:latin typeface="+mn-lt"/>
          <a:ea typeface="+mn-ea"/>
          <a:cs typeface="+mn-cs"/>
        </a:defRPr>
      </a:lvl4pPr>
      <a:lvl5pPr marL="852488" indent="-165100" algn="l" defTabSz="1838325" rtl="0" eaLnBrk="1" fontAlgn="base" hangingPunct="1">
        <a:spcBef>
          <a:spcPct val="25000"/>
        </a:spcBef>
        <a:spcAft>
          <a:spcPct val="0"/>
        </a:spcAft>
        <a:buClr>
          <a:schemeClr val="accent1"/>
        </a:buClr>
        <a:buFont typeface="Symbol" pitchFamily="18" charset="2"/>
        <a:buChar char="·"/>
        <a:defRPr sz="800">
          <a:solidFill>
            <a:schemeClr val="tx1"/>
          </a:solidFill>
          <a:latin typeface="+mn-lt"/>
          <a:ea typeface="+mn-ea"/>
          <a:cs typeface="+mn-cs"/>
        </a:defRPr>
      </a:lvl5pPr>
      <a:lvl6pPr marL="13096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6pPr>
      <a:lvl7pPr marL="17668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7pPr>
      <a:lvl8pPr marL="22240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8pPr>
      <a:lvl9pPr marL="26812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ound Single Corner Rectangle 2"/>
          <p:cNvSpPr/>
          <p:nvPr/>
        </p:nvSpPr>
        <p:spPr bwMode="auto">
          <a:xfrm rot="10800000" flipH="1">
            <a:off x="-13666" y="2"/>
            <a:ext cx="6643066" cy="502803"/>
          </a:xfrm>
          <a:prstGeom prst="round1Rect">
            <a:avLst/>
          </a:prstGeom>
          <a:solidFill>
            <a:schemeClr val="folHlink"/>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a:endParaRPr lang="en-US" dirty="0">
              <a:solidFill>
                <a:srgbClr val="000000"/>
              </a:solidFill>
              <a:ea typeface="ヒラギノ角ゴ Pro W3" pitchFamily="124" charset="-128"/>
            </a:endParaRPr>
          </a:p>
        </p:txBody>
      </p:sp>
      <p:sp>
        <p:nvSpPr>
          <p:cNvPr id="1026" name="Rectangle 84"/>
          <p:cNvSpPr>
            <a:spLocks noGrp="1" noChangeArrowheads="1"/>
          </p:cNvSpPr>
          <p:nvPr>
            <p:ph type="body" idx="1"/>
          </p:nvPr>
        </p:nvSpPr>
        <p:spPr bwMode="gray">
          <a:xfrm>
            <a:off x="141290" y="698500"/>
            <a:ext cx="88614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Line 11"/>
          <p:cNvSpPr>
            <a:spLocks noChangeShapeType="1"/>
          </p:cNvSpPr>
          <p:nvPr/>
        </p:nvSpPr>
        <p:spPr bwMode="auto">
          <a:xfrm flipV="1">
            <a:off x="381002" y="5503808"/>
            <a:ext cx="6324599" cy="4250"/>
          </a:xfrm>
          <a:prstGeom prst="line">
            <a:avLst/>
          </a:prstGeom>
          <a:noFill/>
          <a:ln w="6350">
            <a:solidFill>
              <a:schemeClr val="tx2"/>
            </a:solidFill>
            <a:round/>
            <a:headEnd/>
            <a:tailEnd/>
          </a:ln>
          <a:extLst/>
        </p:spPr>
        <p:txBody>
          <a:bodyPr/>
          <a:lstStyle/>
          <a:p>
            <a:pPr algn="ctr">
              <a:defRPr/>
            </a:pPr>
            <a:endParaRPr lang="en-US" dirty="0">
              <a:solidFill>
                <a:srgbClr val="000000"/>
              </a:solidFill>
              <a:ea typeface="ヒラギノ角ゴ Pro W3" pitchFamily="124" charset="-128"/>
              <a:cs typeface="+mn-cs"/>
            </a:endParaRPr>
          </a:p>
        </p:txBody>
      </p:sp>
      <p:sp>
        <p:nvSpPr>
          <p:cNvPr id="1029" name="Rectangle 8"/>
          <p:cNvSpPr>
            <a:spLocks noGrp="1" noChangeArrowheads="1"/>
          </p:cNvSpPr>
          <p:nvPr>
            <p:ph type="title"/>
          </p:nvPr>
        </p:nvSpPr>
        <p:spPr bwMode="gray">
          <a:xfrm>
            <a:off x="141289" y="123164"/>
            <a:ext cx="8012112" cy="30777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7" name="Rectangle 5"/>
          <p:cNvSpPr txBox="1">
            <a:spLocks noGrp="1" noChangeArrowheads="1"/>
          </p:cNvSpPr>
          <p:nvPr/>
        </p:nvSpPr>
        <p:spPr bwMode="auto">
          <a:xfrm>
            <a:off x="146050" y="5484815"/>
            <a:ext cx="311150" cy="97896"/>
          </a:xfrm>
          <a:prstGeom prst="rect">
            <a:avLst/>
          </a:prstGeom>
          <a:noFill/>
          <a:ln w="9525">
            <a:noFill/>
            <a:miter lim="800000"/>
            <a:headEnd/>
            <a:tailEnd/>
          </a:ln>
        </p:spPr>
        <p:txBody>
          <a:bodyPr lIns="17998" tIns="10799" rIns="17998" bIns="10799" anchor="b"/>
          <a:lstStyle/>
          <a:p>
            <a:pPr eaLnBrk="0" hangingPunct="0">
              <a:defRPr/>
            </a:pPr>
            <a:fld id="{FD42B27A-5D29-48E2-B726-35A66B21F26C}" type="slidenum">
              <a:rPr lang="en-US" sz="800">
                <a:solidFill>
                  <a:srgbClr val="000000"/>
                </a:solidFill>
                <a:ea typeface="ヒラギノ角ゴ Pro W3" pitchFamily="124" charset="-128"/>
                <a:cs typeface="+mn-cs"/>
              </a:rPr>
              <a:pPr eaLnBrk="0" hangingPunct="0">
                <a:defRPr/>
              </a:pPr>
              <a:t>‹#›</a:t>
            </a:fld>
            <a:endParaRPr lang="en-US" sz="800" dirty="0">
              <a:solidFill>
                <a:srgbClr val="000000"/>
              </a:solidFill>
              <a:ea typeface="ヒラギノ角ゴ Pro W3" pitchFamily="124" charset="-128"/>
              <a:cs typeface="+mn-cs"/>
            </a:endParaRPr>
          </a:p>
        </p:txBody>
      </p:sp>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r="64749"/>
          <a:stretch/>
        </p:blipFill>
        <p:spPr>
          <a:xfrm>
            <a:off x="8090848" y="80198"/>
            <a:ext cx="779060" cy="342408"/>
          </a:xfrm>
          <a:prstGeom prst="rect">
            <a:avLst/>
          </a:prstGeom>
        </p:spPr>
      </p:pic>
      <p:sp>
        <p:nvSpPr>
          <p:cNvPr id="5" name="Oval 4"/>
          <p:cNvSpPr/>
          <p:nvPr/>
        </p:nvSpPr>
        <p:spPr bwMode="auto">
          <a:xfrm>
            <a:off x="6705600" y="5452467"/>
            <a:ext cx="114300" cy="95250"/>
          </a:xfrm>
          <a:prstGeom prst="ellipse">
            <a:avLst/>
          </a:prstGeom>
          <a:noFill/>
          <a:ln w="28575" cap="flat" cmpd="sng" algn="ctr">
            <a:solidFill>
              <a:srgbClr val="FFC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endParaRPr lang="en-US" dirty="0">
              <a:solidFill>
                <a:srgbClr val="000000"/>
              </a:solidFill>
              <a:ea typeface="ヒラギノ角ゴ Pro W3" pitchFamily="124" charset="-128"/>
            </a:endParaRPr>
          </a:p>
        </p:txBody>
      </p:sp>
      <p:sp>
        <p:nvSpPr>
          <p:cNvPr id="4" name="TextBox 3"/>
          <p:cNvSpPr txBox="1"/>
          <p:nvPr/>
        </p:nvSpPr>
        <p:spPr>
          <a:xfrm>
            <a:off x="6248402" y="5397502"/>
            <a:ext cx="2754313" cy="246221"/>
          </a:xfrm>
          <a:prstGeom prst="rect">
            <a:avLst/>
          </a:prstGeom>
          <a:noFill/>
        </p:spPr>
        <p:txBody>
          <a:bodyPr wrap="square" rtlCol="0">
            <a:spAutoFit/>
          </a:bodyPr>
          <a:lstStyle/>
          <a:p>
            <a:pPr algn="r"/>
            <a:r>
              <a:rPr lang="en-US" sz="1000" b="1" dirty="0">
                <a:solidFill>
                  <a:srgbClr val="000000"/>
                </a:solidFill>
                <a:latin typeface="Arial Black" panose="020B0A04020102020204" pitchFamily="34" charset="0"/>
              </a:rPr>
              <a:t>Innovate. Collaborate. Scale.</a:t>
            </a:r>
          </a:p>
        </p:txBody>
      </p:sp>
      <p:sp>
        <p:nvSpPr>
          <p:cNvPr id="2" name="TextBox 1"/>
          <p:cNvSpPr txBox="1"/>
          <p:nvPr/>
        </p:nvSpPr>
        <p:spPr>
          <a:xfrm>
            <a:off x="3810000" y="5524500"/>
            <a:ext cx="1524000" cy="215444"/>
          </a:xfrm>
          <a:prstGeom prst="rect">
            <a:avLst/>
          </a:prstGeom>
          <a:noFill/>
        </p:spPr>
        <p:txBody>
          <a:bodyPr wrap="square" rtlCol="0">
            <a:spAutoFit/>
          </a:bodyPr>
          <a:lstStyle/>
          <a:p>
            <a:pPr algn="ctr"/>
            <a:r>
              <a:rPr lang="en-US" sz="800" dirty="0">
                <a:solidFill>
                  <a:srgbClr val="000000"/>
                </a:solidFill>
              </a:rPr>
              <a:t>Confidential</a:t>
            </a:r>
          </a:p>
        </p:txBody>
      </p:sp>
    </p:spTree>
    <p:extLst>
      <p:ext uri="{BB962C8B-B14F-4D97-AF65-F5344CB8AC3E}">
        <p14:creationId xmlns:p14="http://schemas.microsoft.com/office/powerpoint/2010/main" val="4126183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2" r:id="rId4"/>
    <p:sldLayoutId id="2147483713" r:id="rId5"/>
    <p:sldLayoutId id="2147483714" r:id="rId6"/>
    <p:sldLayoutId id="2147483715" r:id="rId7"/>
  </p:sldLayoutIdLst>
  <p:hf hdr="0"/>
  <p:txStyles>
    <p:titleStyle>
      <a:lvl1pPr algn="l" rtl="0" eaLnBrk="1" fontAlgn="base" hangingPunct="1">
        <a:spcBef>
          <a:spcPct val="0"/>
        </a:spcBef>
        <a:spcAft>
          <a:spcPct val="0"/>
        </a:spcAft>
        <a:defRPr sz="2000">
          <a:solidFill>
            <a:schemeClr val="bg1"/>
          </a:solidFill>
          <a:latin typeface="Corbel" panose="020B0503020204020204" pitchFamily="34" charset="0"/>
          <a:ea typeface="+mj-ea"/>
          <a:cs typeface="+mj-cs"/>
        </a:defRPr>
      </a:lvl1pPr>
      <a:lvl2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2pPr>
      <a:lvl3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3pPr>
      <a:lvl4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4pPr>
      <a:lvl5pPr algn="l" rtl="0" eaLnBrk="1" fontAlgn="base" hangingPunct="1">
        <a:spcBef>
          <a:spcPct val="0"/>
        </a:spcBef>
        <a:spcAft>
          <a:spcPct val="0"/>
        </a:spcAft>
        <a:defRPr sz="2400">
          <a:solidFill>
            <a:schemeClr val="accent1"/>
          </a:solidFill>
          <a:latin typeface="Arial" pitchFamily="34" charset="0"/>
          <a:ea typeface="ヒラギノ角ゴ Pro W3"/>
          <a:cs typeface="Geneva" pitchFamily="34" charset="0"/>
        </a:defRPr>
      </a:lvl5pPr>
      <a:lvl6pPr marL="4572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6pPr>
      <a:lvl7pPr marL="9144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7pPr>
      <a:lvl8pPr marL="13716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8pPr>
      <a:lvl9pPr marL="1828800" algn="l" rtl="0" eaLnBrk="1" fontAlgn="base" hangingPunct="1">
        <a:spcBef>
          <a:spcPct val="0"/>
        </a:spcBef>
        <a:spcAft>
          <a:spcPct val="0"/>
        </a:spcAft>
        <a:defRPr sz="2400">
          <a:solidFill>
            <a:schemeClr val="accent1"/>
          </a:solidFill>
          <a:latin typeface="Arial" pitchFamily="34" charset="0"/>
          <a:ea typeface="ヒラギノ角ゴ Pro W3" pitchFamily="124" charset="-128"/>
          <a:cs typeface="Geneva" pitchFamily="34" charset="0"/>
        </a:defRPr>
      </a:lvl9pPr>
    </p:titleStyle>
    <p:bodyStyle>
      <a:lvl1pPr marL="171450" indent="-171450" algn="l" defTabSz="1838325" rtl="0" eaLnBrk="1" fontAlgn="base" hangingPunct="1">
        <a:spcBef>
          <a:spcPct val="75000"/>
        </a:spcBef>
        <a:spcAft>
          <a:spcPct val="0"/>
        </a:spcAft>
        <a:buClr>
          <a:schemeClr val="accent1"/>
        </a:buClr>
        <a:buFont typeface="Symbol" pitchFamily="18" charset="2"/>
        <a:buChar char="·"/>
        <a:defRPr sz="1400">
          <a:solidFill>
            <a:schemeClr val="tx1"/>
          </a:solidFill>
          <a:latin typeface="+mn-lt"/>
          <a:ea typeface="+mn-ea"/>
          <a:cs typeface="+mn-cs"/>
        </a:defRPr>
      </a:lvl1pPr>
      <a:lvl2pPr marL="344488" indent="-171450" algn="l" defTabSz="1838325" rtl="0" eaLnBrk="1" fontAlgn="base" hangingPunct="1">
        <a:spcBef>
          <a:spcPct val="25000"/>
        </a:spcBef>
        <a:spcAft>
          <a:spcPct val="0"/>
        </a:spcAft>
        <a:buClr>
          <a:schemeClr val="accent1"/>
        </a:buClr>
        <a:buFont typeface="Arial" pitchFamily="34" charset="0"/>
        <a:buChar char="–"/>
        <a:defRPr sz="1200">
          <a:solidFill>
            <a:schemeClr val="tx1"/>
          </a:solidFill>
          <a:latin typeface="+mn-lt"/>
          <a:ea typeface="+mn-ea"/>
          <a:cs typeface="+mn-cs"/>
        </a:defRPr>
      </a:lvl2pPr>
      <a:lvl3pPr marL="517525" indent="-171450" algn="l" defTabSz="1838325" rtl="0" eaLnBrk="1" fontAlgn="base" hangingPunct="1">
        <a:spcBef>
          <a:spcPct val="25000"/>
        </a:spcBef>
        <a:spcAft>
          <a:spcPct val="0"/>
        </a:spcAft>
        <a:buClr>
          <a:schemeClr val="accent1"/>
        </a:buClr>
        <a:buFont typeface="Symbol" pitchFamily="18" charset="2"/>
        <a:buChar char="·"/>
        <a:defRPr sz="1100">
          <a:solidFill>
            <a:schemeClr val="tx1"/>
          </a:solidFill>
          <a:latin typeface="+mn-lt"/>
          <a:ea typeface="+mn-ea"/>
          <a:cs typeface="+mn-cs"/>
        </a:defRPr>
      </a:lvl3pPr>
      <a:lvl4pPr marL="685800" indent="-166688" algn="l" defTabSz="1838325" rtl="0" eaLnBrk="1" fontAlgn="base" hangingPunct="1">
        <a:spcBef>
          <a:spcPct val="25000"/>
        </a:spcBef>
        <a:spcAft>
          <a:spcPct val="0"/>
        </a:spcAft>
        <a:buClr>
          <a:schemeClr val="accent1"/>
        </a:buClr>
        <a:buFont typeface="Arial" pitchFamily="34" charset="0"/>
        <a:buChar char="–"/>
        <a:defRPr sz="1000">
          <a:solidFill>
            <a:schemeClr val="tx1"/>
          </a:solidFill>
          <a:latin typeface="+mn-lt"/>
          <a:ea typeface="+mn-ea"/>
          <a:cs typeface="+mn-cs"/>
        </a:defRPr>
      </a:lvl4pPr>
      <a:lvl5pPr marL="852488" indent="-165100" algn="l" defTabSz="1838325" rtl="0" eaLnBrk="1" fontAlgn="base" hangingPunct="1">
        <a:spcBef>
          <a:spcPct val="25000"/>
        </a:spcBef>
        <a:spcAft>
          <a:spcPct val="0"/>
        </a:spcAft>
        <a:buClr>
          <a:schemeClr val="accent1"/>
        </a:buClr>
        <a:buFont typeface="Symbol" pitchFamily="18" charset="2"/>
        <a:buChar char="·"/>
        <a:defRPr sz="800">
          <a:solidFill>
            <a:schemeClr val="tx1"/>
          </a:solidFill>
          <a:latin typeface="+mn-lt"/>
          <a:ea typeface="+mn-ea"/>
          <a:cs typeface="+mn-cs"/>
        </a:defRPr>
      </a:lvl5pPr>
      <a:lvl6pPr marL="13096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6pPr>
      <a:lvl7pPr marL="17668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7pPr>
      <a:lvl8pPr marL="22240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8pPr>
      <a:lvl9pPr marL="2681288" indent="-165100" algn="l" defTabSz="1838325" rtl="0" eaLnBrk="1" fontAlgn="base" hangingPunct="1">
        <a:spcBef>
          <a:spcPct val="25000"/>
        </a:spcBef>
        <a:spcAft>
          <a:spcPct val="0"/>
        </a:spcAft>
        <a:buClr>
          <a:schemeClr val="tx2"/>
        </a:buClr>
        <a:buFont typeface="Symbol" pitchFamily="18" charset="2"/>
        <a:buChar char="·"/>
        <a:defRPr sz="1400">
          <a:solidFill>
            <a:srgbClr val="53565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19201" y="2101124"/>
            <a:ext cx="5619747" cy="2014165"/>
            <a:chOff x="1238253" y="1965541"/>
            <a:chExt cx="4495800" cy="2416998"/>
          </a:xfrm>
        </p:grpSpPr>
        <p:sp>
          <p:nvSpPr>
            <p:cNvPr id="6" name="Rectangle 5"/>
            <p:cNvSpPr/>
            <p:nvPr/>
          </p:nvSpPr>
          <p:spPr>
            <a:xfrm>
              <a:off x="1238253" y="1965541"/>
              <a:ext cx="4495800" cy="1311129"/>
            </a:xfrm>
            <a:prstGeom prst="rect">
              <a:avLst/>
            </a:prstGeom>
          </p:spPr>
          <p:txBody>
            <a:bodyPr wrap="square" anchor="b" anchorCtr="0">
              <a:spAutoFit/>
            </a:bodyPr>
            <a:lstStyle/>
            <a:p>
              <a:r>
                <a:rPr lang="en-US" sz="3200" b="1" dirty="0">
                  <a:solidFill>
                    <a:srgbClr val="252565"/>
                  </a:solidFill>
                  <a:latin typeface="Corbel" panose="020B0503020204020204" pitchFamily="34" charset="0"/>
                </a:rPr>
                <a:t>Mainframe DevOps Approach</a:t>
              </a:r>
              <a:endParaRPr lang="en-US" sz="2400" b="1" dirty="0">
                <a:solidFill>
                  <a:srgbClr val="252565"/>
                </a:solidFill>
                <a:latin typeface="Corbel" panose="020B0503020204020204" pitchFamily="34" charset="0"/>
              </a:endParaRPr>
            </a:p>
            <a:p>
              <a:r>
                <a:rPr lang="en-US" sz="1100" b="1" dirty="0">
                  <a:latin typeface="Corbel" panose="020B0503020204020204" pitchFamily="34" charset="0"/>
                </a:rPr>
                <a:t/>
              </a:r>
              <a:br>
                <a:rPr lang="en-US" sz="1100" b="1" dirty="0">
                  <a:latin typeface="Corbel" panose="020B0503020204020204" pitchFamily="34" charset="0"/>
                </a:rPr>
              </a:br>
              <a:endParaRPr lang="en-US" sz="1100" b="1" dirty="0">
                <a:solidFill>
                  <a:schemeClr val="tx1">
                    <a:lumMod val="50000"/>
                    <a:lumOff val="50000"/>
                  </a:schemeClr>
                </a:solidFill>
                <a:latin typeface="Corbel" panose="020B0503020204020204" pitchFamily="34" charset="0"/>
              </a:endParaRPr>
            </a:p>
            <a:p>
              <a:endParaRPr lang="en-US" sz="1100" b="1" dirty="0">
                <a:solidFill>
                  <a:schemeClr val="tx1">
                    <a:lumMod val="50000"/>
                    <a:lumOff val="50000"/>
                  </a:schemeClr>
                </a:solidFill>
                <a:latin typeface="Corbel" panose="020B0503020204020204" pitchFamily="34" charset="0"/>
              </a:endParaRPr>
            </a:p>
          </p:txBody>
        </p:sp>
        <p:sp>
          <p:nvSpPr>
            <p:cNvPr id="8" name="TextBox 7"/>
            <p:cNvSpPr txBox="1"/>
            <p:nvPr/>
          </p:nvSpPr>
          <p:spPr>
            <a:xfrm>
              <a:off x="1238253" y="4013207"/>
              <a:ext cx="2382474" cy="369332"/>
            </a:xfrm>
            <a:prstGeom prst="rect">
              <a:avLst/>
            </a:prstGeom>
            <a:noFill/>
          </p:spPr>
          <p:txBody>
            <a:bodyPr wrap="square" rtlCol="0">
              <a:spAutoFit/>
            </a:bodyPr>
            <a:lstStyle/>
            <a:p>
              <a:r>
                <a:rPr lang="en-US" dirty="0">
                  <a:latin typeface="Calibri" panose="020F0502020204030204" pitchFamily="34" charset="0"/>
                </a:rPr>
                <a:t>Aug 26</a:t>
              </a:r>
              <a:r>
                <a:rPr lang="en-US" sz="1400" dirty="0">
                  <a:latin typeface="Calibri" panose="020F0502020204030204" pitchFamily="34" charset="0"/>
                </a:rPr>
                <a:t>, 2018</a:t>
              </a:r>
            </a:p>
          </p:txBody>
        </p:sp>
      </p:grpSp>
    </p:spTree>
    <p:extLst>
      <p:ext uri="{BB962C8B-B14F-4D97-AF65-F5344CB8AC3E}">
        <p14:creationId xmlns:p14="http://schemas.microsoft.com/office/powerpoint/2010/main" val="89480517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647699"/>
            <a:ext cx="8001000" cy="4038601"/>
          </a:xfrm>
          <a:prstGeom prst="rect">
            <a:avLst/>
          </a:prstGeom>
          <a:ln>
            <a:solidFill>
              <a:schemeClr val="accent1"/>
            </a:solidFill>
          </a:ln>
        </p:spPr>
      </p:pic>
    </p:spTree>
    <p:extLst>
      <p:ext uri="{BB962C8B-B14F-4D97-AF65-F5344CB8AC3E}">
        <p14:creationId xmlns:p14="http://schemas.microsoft.com/office/powerpoint/2010/main" val="3375357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4038600"/>
          </a:xfrm>
          <a:prstGeom prst="rect">
            <a:avLst/>
          </a:prstGeom>
          <a:ln>
            <a:solidFill>
              <a:schemeClr val="accent1"/>
            </a:solidFill>
          </a:ln>
        </p:spPr>
      </p:pic>
      <p:sp>
        <p:nvSpPr>
          <p:cNvPr id="8" name="Rounded Rectangle 7"/>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The above is a Cobol program opened inside ISPW.</a:t>
            </a: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3951824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3962400"/>
          </a:xfrm>
          <a:prstGeom prst="rect">
            <a:avLst/>
          </a:prstGeom>
          <a:ln>
            <a:solidFill>
              <a:schemeClr val="accent1"/>
            </a:solidFill>
          </a:ln>
        </p:spPr>
      </p:pic>
      <p:sp>
        <p:nvSpPr>
          <p:cNvPr id="8" name="Rounded Rectangle 7"/>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Now which JCL will trigger this Cobol program can be identified from within the ISPW, as you can see above.</a:t>
            </a: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298528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4038600"/>
          </a:xfrm>
          <a:prstGeom prst="rect">
            <a:avLst/>
          </a:prstGeom>
          <a:ln>
            <a:solidFill>
              <a:schemeClr val="accent1"/>
            </a:solidFill>
          </a:ln>
        </p:spPr>
      </p:pic>
    </p:spTree>
    <p:extLst>
      <p:ext uri="{BB962C8B-B14F-4D97-AF65-F5344CB8AC3E}">
        <p14:creationId xmlns:p14="http://schemas.microsoft.com/office/powerpoint/2010/main" val="2012801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4191000"/>
          </a:xfrm>
          <a:prstGeom prst="rect">
            <a:avLst/>
          </a:prstGeom>
          <a:ln>
            <a:solidFill>
              <a:schemeClr val="accent1"/>
            </a:solidFill>
          </a:ln>
        </p:spPr>
      </p:pic>
    </p:spTree>
    <p:extLst>
      <p:ext uri="{BB962C8B-B14F-4D97-AF65-F5344CB8AC3E}">
        <p14:creationId xmlns:p14="http://schemas.microsoft.com/office/powerpoint/2010/main" val="3403666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4114800"/>
          </a:xfrm>
          <a:prstGeom prst="rect">
            <a:avLst/>
          </a:prstGeom>
          <a:ln>
            <a:solidFill>
              <a:schemeClr val="accent1"/>
            </a:solidFill>
          </a:ln>
        </p:spPr>
      </p:pic>
      <p:sp>
        <p:nvSpPr>
          <p:cNvPr id="7" name="Rounded Rectangle 6"/>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Using the program analysis capabilities, complex applications can be </a:t>
            </a:r>
            <a:r>
              <a:rPr lang="en-US" sz="1200" dirty="0">
                <a:solidFill>
                  <a:schemeClr val="dk1"/>
                </a:solidFill>
                <a:latin typeface="+mn-lt"/>
                <a:ea typeface="+mn-ea"/>
              </a:rPr>
              <a:t>u</a:t>
            </a:r>
            <a:r>
              <a:rPr lang="en-US" sz="1200" dirty="0" smtClean="0">
                <a:solidFill>
                  <a:schemeClr val="dk1"/>
                </a:solidFill>
                <a:latin typeface="+mn-lt"/>
                <a:ea typeface="+mn-ea"/>
              </a:rPr>
              <a:t>nderstood using the visualization process.</a:t>
            </a: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312462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4114800"/>
          </a:xfrm>
          <a:prstGeom prst="rect">
            <a:avLst/>
          </a:prstGeom>
          <a:ln>
            <a:solidFill>
              <a:schemeClr val="accent1"/>
            </a:solidFill>
          </a:ln>
        </p:spPr>
      </p:pic>
      <p:sp>
        <p:nvSpPr>
          <p:cNvPr id="8" name="Rounded Rectangle 7"/>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Here we can able to see the data visualization to understand how data is flowing through.</a:t>
            </a: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1917302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4114800"/>
          </a:xfrm>
          <a:prstGeom prst="rect">
            <a:avLst/>
          </a:prstGeom>
          <a:ln>
            <a:solidFill>
              <a:schemeClr val="accent1"/>
            </a:solidFill>
          </a:ln>
        </p:spPr>
      </p:pic>
      <p:sp>
        <p:nvSpPr>
          <p:cNvPr id="6" name="Rounded Rectangle 5"/>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Now as soon as code is checked-in the ISPW the Jenkins build pipeline will be triggered. Now in the case the build is failed due to test cases failed at Check </a:t>
            </a:r>
            <a:r>
              <a:rPr lang="en-US" sz="1200" dirty="0" err="1" smtClean="0">
                <a:solidFill>
                  <a:schemeClr val="dk1"/>
                </a:solidFill>
                <a:latin typeface="+mn-lt"/>
                <a:ea typeface="+mn-ea"/>
              </a:rPr>
              <a:t>SonarQube</a:t>
            </a:r>
            <a:r>
              <a:rPr lang="en-US" sz="1200" dirty="0" smtClean="0">
                <a:solidFill>
                  <a:schemeClr val="dk1"/>
                </a:solidFill>
                <a:latin typeface="+mn-lt"/>
                <a:ea typeface="+mn-ea"/>
              </a:rPr>
              <a:t> Quality Gate. </a:t>
            </a:r>
          </a:p>
          <a:p>
            <a:pPr marL="171450" indent="-171450">
              <a:buFont typeface="Arial"/>
              <a:buChar char="•"/>
              <a:defRPr/>
            </a:pPr>
            <a:r>
              <a:rPr lang="en-US" sz="1200" dirty="0" smtClean="0">
                <a:solidFill>
                  <a:schemeClr val="dk1"/>
                </a:solidFill>
                <a:latin typeface="+mn-lt"/>
                <a:ea typeface="+mn-ea"/>
              </a:rPr>
              <a:t>At the </a:t>
            </a:r>
            <a:r>
              <a:rPr lang="en-US" sz="1200" dirty="0" err="1" smtClean="0">
                <a:solidFill>
                  <a:schemeClr val="dk1"/>
                </a:solidFill>
                <a:latin typeface="+mn-lt"/>
                <a:ea typeface="+mn-ea"/>
              </a:rPr>
              <a:t>SonarQube</a:t>
            </a:r>
            <a:r>
              <a:rPr lang="en-US" sz="1200" dirty="0" smtClean="0">
                <a:solidFill>
                  <a:schemeClr val="dk1"/>
                </a:solidFill>
                <a:latin typeface="+mn-lt"/>
                <a:ea typeface="+mn-ea"/>
              </a:rPr>
              <a:t> side quality gate of 96% is set.</a:t>
            </a: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2468599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3962400"/>
          </a:xfrm>
          <a:prstGeom prst="rect">
            <a:avLst/>
          </a:prstGeom>
          <a:ln>
            <a:solidFill>
              <a:schemeClr val="accent1"/>
            </a:solidFill>
          </a:ln>
        </p:spPr>
      </p:pic>
    </p:spTree>
    <p:extLst>
      <p:ext uri="{BB962C8B-B14F-4D97-AF65-F5344CB8AC3E}">
        <p14:creationId xmlns:p14="http://schemas.microsoft.com/office/powerpoint/2010/main" val="7989390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6200" y="571500"/>
            <a:ext cx="8001000" cy="3581400"/>
          </a:xfrm>
          <a:prstGeom prst="rect">
            <a:avLst/>
          </a:prstGeom>
          <a:ln>
            <a:solidFill>
              <a:schemeClr val="accent1"/>
            </a:solidFill>
          </a:ln>
        </p:spPr>
      </p:pic>
      <p:sp>
        <p:nvSpPr>
          <p:cNvPr id="7" name="Rounded Rectangle 6"/>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After making the updates and checking in the updated code the Jenkins build will be triggered again and now will run successfully</a:t>
            </a:r>
            <a:r>
              <a:rPr lang="en-US" sz="1200" dirty="0" smtClean="0">
                <a:solidFill>
                  <a:schemeClr val="dk1"/>
                </a:solidFill>
                <a:latin typeface="+mn-lt"/>
                <a:ea typeface="+mn-ea"/>
              </a:rPr>
              <a:t>.</a:t>
            </a:r>
          </a:p>
          <a:p>
            <a:pPr marL="171450" indent="-171450">
              <a:buFont typeface="Arial"/>
              <a:buChar char="•"/>
              <a:defRPr/>
            </a:pPr>
            <a:r>
              <a:rPr lang="en-US" sz="1200" dirty="0" smtClean="0">
                <a:solidFill>
                  <a:schemeClr val="dk1"/>
                </a:solidFill>
                <a:latin typeface="+mn-lt"/>
                <a:ea typeface="+mn-ea"/>
              </a:rPr>
              <a:t>And above you can see that the pipeline view is showing All tests are passing.</a:t>
            </a: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38768027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1"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IN" b="1" dirty="0">
                <a:solidFill>
                  <a:srgbClr val="FFC000"/>
                </a:solidFill>
              </a:rPr>
              <a:t> </a:t>
            </a:r>
            <a:r>
              <a:rPr lang="en-US" b="1" dirty="0">
                <a:solidFill>
                  <a:srgbClr val="FFC000"/>
                </a:solidFill>
              </a:rPr>
              <a:t>Challenges in Mainframe - DevOps</a:t>
            </a:r>
            <a:endParaRPr lang="en-IN" b="1" dirty="0">
              <a:solidFill>
                <a:srgbClr val="FFC000"/>
              </a:solidFill>
            </a:endParaRPr>
          </a:p>
        </p:txBody>
      </p:sp>
      <p:grpSp>
        <p:nvGrpSpPr>
          <p:cNvPr id="3" name="Group 2"/>
          <p:cNvGrpSpPr/>
          <p:nvPr/>
        </p:nvGrpSpPr>
        <p:grpSpPr>
          <a:xfrm>
            <a:off x="5181600" y="1254764"/>
            <a:ext cx="3810001" cy="4006743"/>
            <a:chOff x="5181599" y="1505717"/>
            <a:chExt cx="3810001" cy="4808091"/>
          </a:xfrm>
        </p:grpSpPr>
        <p:sp>
          <p:nvSpPr>
            <p:cNvPr id="11" name="Rectangle 10"/>
            <p:cNvSpPr/>
            <p:nvPr/>
          </p:nvSpPr>
          <p:spPr>
            <a:xfrm>
              <a:off x="5257799" y="1505718"/>
              <a:ext cx="3733801" cy="4808090"/>
            </a:xfrm>
            <a:prstGeom prst="rect">
              <a:avLst/>
            </a:prstGeom>
            <a:solidFill>
              <a:schemeClr val="bg1">
                <a:lumMod val="95000"/>
              </a:schemeClr>
            </a:solidFill>
          </p:spPr>
          <p:txBody>
            <a:bodyPr wrap="square" lIns="89432" tIns="44706" rIns="89432" bIns="44706">
              <a:spAutoFit/>
            </a:bodyPr>
            <a:lstStyle/>
            <a:p>
              <a:pPr marL="285750" indent="-285750" eaLnBrk="0" hangingPunct="0">
                <a:lnSpc>
                  <a:spcPct val="150000"/>
                </a:lnSpc>
                <a:spcAft>
                  <a:spcPts val="588"/>
                </a:spcAft>
                <a:buSzPct val="80000"/>
                <a:buFont typeface="Arial" panose="020B0604020202020204" pitchFamily="34" charset="0"/>
                <a:buChar char="•"/>
              </a:pPr>
              <a:r>
                <a:rPr lang="en-US" sz="1100" dirty="0">
                  <a:solidFill>
                    <a:srgbClr val="000000"/>
                  </a:solidFill>
                  <a:latin typeface="Calibri" panose="020F0502020204030204" pitchFamily="34" charset="0"/>
                  <a:ea typeface="MS PGothic" pitchFamily="34" charset="-128"/>
                  <a:cs typeface="Calibri" panose="020F0502020204030204" pitchFamily="34" charset="0"/>
                </a:rPr>
                <a:t>Long Release cycles for simple application update</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Access to test data quickly and easily by Developers and testers, in order to adhere to compressed go-live schedules</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Software development effort to encounter slowdowns as mobile/distributed teams work in very different silos from mainframe teams. </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Fractured Ecosystem for Mainframe</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Evolving the Mainframe to keep up with DevOps</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MIPS Costs</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Lack of Automation, Lost Code</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Continuous Editing</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Attracting Talents</a:t>
              </a:r>
              <a:endParaRPr lang="en-US" sz="1100" dirty="0">
                <a:solidFill>
                  <a:srgbClr val="000000"/>
                </a:solidFill>
                <a:latin typeface="Calibri" panose="020F0502020204030204" pitchFamily="34" charset="0"/>
                <a:ea typeface="MS PGothic" pitchFamily="34" charset="-128"/>
                <a:cs typeface="Calibri" panose="020F0502020204030204" pitchFamily="34" charset="0"/>
              </a:endParaRPr>
            </a:p>
          </p:txBody>
        </p:sp>
        <p:sp>
          <p:nvSpPr>
            <p:cNvPr id="12" name="Rectangle 11"/>
            <p:cNvSpPr/>
            <p:nvPr/>
          </p:nvSpPr>
          <p:spPr>
            <a:xfrm>
              <a:off x="5181599" y="1505717"/>
              <a:ext cx="76200" cy="4006743"/>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9432" tIns="44706" rIns="89432" bIns="44706" rtlCol="0" anchor="ctr"/>
            <a:lstStyle/>
            <a:p>
              <a:pPr algn="ctr"/>
              <a:endParaRPr lang="en-US" sz="1596" dirty="0">
                <a:solidFill>
                  <a:srgbClr val="FFFFFF"/>
                </a:solidFill>
              </a:endParaRPr>
            </a:p>
          </p:txBody>
        </p:sp>
      </p:grpSp>
      <p:graphicFrame>
        <p:nvGraphicFramePr>
          <p:cNvPr id="2" name="Diagram 1"/>
          <p:cNvGraphicFramePr/>
          <p:nvPr>
            <p:extLst>
              <p:ext uri="{D42A27DB-BD31-4B8C-83A1-F6EECF244321}">
                <p14:modId xmlns:p14="http://schemas.microsoft.com/office/powerpoint/2010/main" val="3575339289"/>
              </p:ext>
            </p:extLst>
          </p:nvPr>
        </p:nvGraphicFramePr>
        <p:xfrm>
          <a:off x="304800" y="1079500"/>
          <a:ext cx="4572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6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4038600"/>
          </a:xfrm>
          <a:prstGeom prst="rect">
            <a:avLst/>
          </a:prstGeom>
          <a:ln>
            <a:solidFill>
              <a:schemeClr val="accent1"/>
            </a:solidFill>
          </a:ln>
        </p:spPr>
      </p:pic>
      <p:sp>
        <p:nvSpPr>
          <p:cNvPr id="7" name="Rounded Rectangle 6"/>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Now before deploying the artifacts in the higher environment, an approval workflow will be triggered</a:t>
            </a:r>
            <a:r>
              <a:rPr lang="en-US" sz="1200" dirty="0" smtClean="0">
                <a:solidFill>
                  <a:schemeClr val="dk1"/>
                </a:solidFill>
                <a:latin typeface="+mn-lt"/>
                <a:ea typeface="+mn-ea"/>
              </a:rPr>
              <a:t>.</a:t>
            </a:r>
          </a:p>
          <a:p>
            <a:pPr marL="171450" indent="-171450">
              <a:buFont typeface="Arial"/>
              <a:buChar char="•"/>
              <a:defRPr/>
            </a:pPr>
            <a:r>
              <a:rPr lang="en-US" sz="1200" dirty="0" smtClean="0">
                <a:solidFill>
                  <a:schemeClr val="dk1"/>
                </a:solidFill>
                <a:latin typeface="+mn-lt"/>
                <a:ea typeface="+mn-ea"/>
              </a:rPr>
              <a:t>Once it is being approved, artifacts will be deployed in all the LPARs.</a:t>
            </a: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284726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3962400"/>
          </a:xfrm>
          <a:prstGeom prst="rect">
            <a:avLst/>
          </a:prstGeom>
          <a:ln>
            <a:solidFill>
              <a:schemeClr val="accent1"/>
            </a:solidFill>
          </a:ln>
        </p:spPr>
      </p:pic>
      <p:sp>
        <p:nvSpPr>
          <p:cNvPr id="7" name="Rounded Rectangle 6"/>
          <p:cNvSpPr>
            <a:spLocks noChangeArrowheads="1"/>
          </p:cNvSpPr>
          <p:nvPr/>
        </p:nvSpPr>
        <p:spPr bwMode="auto">
          <a:xfrm>
            <a:off x="76200" y="4686300"/>
            <a:ext cx="8880476" cy="6858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The same deployment is available in ISPW also where you can see that both COBOL batch load and JCL is being deployed.</a:t>
            </a:r>
            <a:r>
              <a:rPr lang="en-US" sz="1200" dirty="0" smtClean="0">
                <a:solidFill>
                  <a:schemeClr val="dk1"/>
                </a:solidFill>
                <a:latin typeface="+mn-lt"/>
                <a:ea typeface="+mn-ea"/>
              </a:rPr>
              <a:t>.</a:t>
            </a:r>
          </a:p>
          <a:p>
            <a:pPr marL="171450" indent="-171450">
              <a:buFont typeface="Arial"/>
              <a:buChar char="•"/>
              <a:defRPr/>
            </a:pPr>
            <a:endParaRPr lang="en-US" sz="1200" dirty="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2457808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 y="571500"/>
            <a:ext cx="7924800" cy="3962400"/>
          </a:xfrm>
          <a:prstGeom prst="rect">
            <a:avLst/>
          </a:prstGeom>
          <a:ln>
            <a:solidFill>
              <a:schemeClr val="accent1"/>
            </a:solidFill>
          </a:ln>
        </p:spPr>
      </p:pic>
    </p:spTree>
    <p:extLst>
      <p:ext uri="{BB962C8B-B14F-4D97-AF65-F5344CB8AC3E}">
        <p14:creationId xmlns:p14="http://schemas.microsoft.com/office/powerpoint/2010/main" val="2943261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ctrTitle"/>
          </p:nvPr>
        </p:nvSpPr>
        <p:spPr>
          <a:xfrm>
            <a:off x="1532591" y="2638706"/>
            <a:ext cx="5706541" cy="615553"/>
          </a:xfrm>
        </p:spPr>
        <p:txBody>
          <a:bodyPr>
            <a:spAutoFit/>
          </a:bodyPr>
          <a:lstStyle/>
          <a:p>
            <a:r>
              <a:rPr lang="en-US" sz="4000" b="1" dirty="0">
                <a:solidFill>
                  <a:schemeClr val="accent1">
                    <a:lumMod val="90000"/>
                    <a:lumOff val="10000"/>
                  </a:schemeClr>
                </a:solidFill>
              </a:rPr>
              <a:t>Thank You</a:t>
            </a:r>
          </a:p>
        </p:txBody>
      </p:sp>
    </p:spTree>
    <p:extLst>
      <p:ext uri="{BB962C8B-B14F-4D97-AF65-F5344CB8AC3E}">
        <p14:creationId xmlns:p14="http://schemas.microsoft.com/office/powerpoint/2010/main" val="361037643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B4660F-454F-4788-8E87-77FDE4746389}"/>
              </a:ext>
            </a:extLst>
          </p:cNvPr>
          <p:cNvSpPr>
            <a:spLocks noGrp="1"/>
          </p:cNvSpPr>
          <p:nvPr>
            <p:ph type="title"/>
          </p:nvPr>
        </p:nvSpPr>
        <p:spPr>
          <a:xfrm>
            <a:off x="129535" y="127000"/>
            <a:ext cx="8012112" cy="307777"/>
          </a:xfrm>
        </p:spPr>
        <p:txBody>
          <a:bodyPr/>
          <a:lstStyle/>
          <a:p>
            <a:r>
              <a:rPr lang="en-IN" b="1" dirty="0">
                <a:solidFill>
                  <a:srgbClr val="FFC000"/>
                </a:solidFill>
              </a:rPr>
              <a:t>Mainframe DevOps – Planning and Strategy</a:t>
            </a:r>
          </a:p>
        </p:txBody>
      </p:sp>
      <p:sp>
        <p:nvSpPr>
          <p:cNvPr id="87" name="Rectangle 86">
            <a:extLst>
              <a:ext uri="{FF2B5EF4-FFF2-40B4-BE49-F238E27FC236}">
                <a16:creationId xmlns:a16="http://schemas.microsoft.com/office/drawing/2014/main" xmlns="" id="{7D7148DF-3CB5-4E1E-9B8A-BD191A12A770}"/>
              </a:ext>
            </a:extLst>
          </p:cNvPr>
          <p:cNvSpPr/>
          <p:nvPr/>
        </p:nvSpPr>
        <p:spPr>
          <a:xfrm>
            <a:off x="5175248" y="1574126"/>
            <a:ext cx="3739513" cy="4437629"/>
          </a:xfrm>
          <a:prstGeom prst="rect">
            <a:avLst/>
          </a:prstGeom>
          <a:solidFill>
            <a:schemeClr val="bg1">
              <a:lumMod val="95000"/>
            </a:schemeClr>
          </a:solidFill>
        </p:spPr>
        <p:txBody>
          <a:bodyPr wrap="square" lIns="89432" tIns="44706" rIns="89432" bIns="44706">
            <a:spAutoFit/>
          </a:bodyPr>
          <a:lstStyle/>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Feasibility, Assessment and Questioner</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Unify mainframe application asset change management to ease orchestration</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Track and Plan everything</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Adopt a test-everything strategy using continuous integration build approach with (automated) self-validating builds </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Document standardized environments and drive cloud provisioning of isolated mainframe images and applications based on standards</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Optimize provisioning orchestration to include dependency virtualization and test data conditioning </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DevOps practices to force linkages separate application system, automation, and standardized packaging</a:t>
            </a:r>
          </a:p>
          <a:p>
            <a:pPr marL="285750" indent="-2857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Dashboard and Monitoring everything</a:t>
            </a:r>
            <a:endParaRPr lang="en-US" sz="1100" dirty="0">
              <a:solidFill>
                <a:srgbClr val="000000"/>
              </a:solidFill>
              <a:latin typeface="Calibri" panose="020F0502020204030204" pitchFamily="34" charset="0"/>
              <a:ea typeface="MS PGothic" pitchFamily="34" charset="-128"/>
              <a:cs typeface="Calibri" panose="020F0502020204030204" pitchFamily="34" charset="0"/>
            </a:endParaRPr>
          </a:p>
        </p:txBody>
      </p:sp>
      <p:sp>
        <p:nvSpPr>
          <p:cNvPr id="88" name="Rectangle 87">
            <a:extLst>
              <a:ext uri="{FF2B5EF4-FFF2-40B4-BE49-F238E27FC236}">
                <a16:creationId xmlns:a16="http://schemas.microsoft.com/office/drawing/2014/main" xmlns="" id="{A9B911DE-ACDD-4123-BA67-1A40D5EDA09B}"/>
              </a:ext>
            </a:extLst>
          </p:cNvPr>
          <p:cNvSpPr/>
          <p:nvPr/>
        </p:nvSpPr>
        <p:spPr>
          <a:xfrm>
            <a:off x="5105401" y="1563541"/>
            <a:ext cx="69847" cy="370860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9432" tIns="44706" rIns="89432" bIns="44706" rtlCol="0" anchor="ctr"/>
          <a:lstStyle/>
          <a:p>
            <a:pPr algn="ctr"/>
            <a:endParaRPr lang="en-US" sz="1596" dirty="0">
              <a:solidFill>
                <a:srgbClr val="FFFFFF"/>
              </a:solidFill>
            </a:endParaRPr>
          </a:p>
        </p:txBody>
      </p:sp>
      <p:sp>
        <p:nvSpPr>
          <p:cNvPr id="2" name="TextBox 1"/>
          <p:cNvSpPr txBox="1"/>
          <p:nvPr/>
        </p:nvSpPr>
        <p:spPr>
          <a:xfrm>
            <a:off x="55871" y="586038"/>
            <a:ext cx="8839201" cy="116955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Despite these challenges, mainframe software applications shouldn’t be thought of differently than frontend development or any other application development. The same methodologies that are applied to speed up facilitated software development and deployment on the cloud or on premises can be applied to mainframe software development and deployment.</a:t>
            </a:r>
          </a:p>
          <a:p>
            <a:pPr algn="just"/>
            <a:endParaRPr lang="en-US"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2"/>
          <a:srcRect t="-1" b="3578"/>
          <a:stretch/>
        </p:blipFill>
        <p:spPr>
          <a:xfrm>
            <a:off x="156791" y="1612225"/>
            <a:ext cx="4617542" cy="3759875"/>
          </a:xfrm>
          <a:prstGeom prst="rect">
            <a:avLst/>
          </a:prstGeom>
        </p:spPr>
      </p:pic>
    </p:spTree>
    <p:extLst>
      <p:ext uri="{BB962C8B-B14F-4D97-AF65-F5344CB8AC3E}">
        <p14:creationId xmlns:p14="http://schemas.microsoft.com/office/powerpoint/2010/main" val="12815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IN" b="1" dirty="0">
                <a:solidFill>
                  <a:srgbClr val="FFC000"/>
                </a:solidFill>
              </a:rPr>
              <a:t>Mainframe CI/CD</a:t>
            </a:r>
          </a:p>
        </p:txBody>
      </p:sp>
      <p:sp>
        <p:nvSpPr>
          <p:cNvPr id="101" name="object 12">
            <a:extLst>
              <a:ext uri="{FF2B5EF4-FFF2-40B4-BE49-F238E27FC236}">
                <a16:creationId xmlns:a16="http://schemas.microsoft.com/office/drawing/2014/main" xmlns="" id="{A465DE15-A7D7-4FF7-81AD-525F346734A2}"/>
              </a:ext>
            </a:extLst>
          </p:cNvPr>
          <p:cNvSpPr txBox="1"/>
          <p:nvPr/>
        </p:nvSpPr>
        <p:spPr>
          <a:xfrm>
            <a:off x="5356226" y="2574416"/>
            <a:ext cx="517525" cy="246221"/>
          </a:xfrm>
          <a:prstGeom prst="rect">
            <a:avLst/>
          </a:prstGeom>
        </p:spPr>
        <p:txBody>
          <a:bodyPr lIns="0" tIns="0" rIns="0" bIns="0">
            <a:spAutoFit/>
          </a:bodyPr>
          <a:lstStyle>
            <a:lvl1pPr marL="63500" indent="-508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800" dirty="0">
                <a:solidFill>
                  <a:srgbClr val="FFFFFF"/>
                </a:solidFill>
                <a:latin typeface="Arial" panose="020B0604020202020204" pitchFamily="34" charset="0"/>
              </a:rPr>
              <a:t>Third-party</a:t>
            </a:r>
            <a:r>
              <a:rPr lang="en-US" altLang="en-US" sz="800" dirty="0">
                <a:solidFill>
                  <a:srgbClr val="FFFFFF"/>
                </a:solidFill>
                <a:latin typeface="Times New Roman" panose="02020603050405020304" pitchFamily="18" charset="0"/>
                <a:cs typeface="Times New Roman" panose="02020603050405020304" pitchFamily="18" charset="0"/>
              </a:rPr>
              <a:t> </a:t>
            </a:r>
            <a:r>
              <a:rPr lang="en-US" altLang="en-US" sz="800" dirty="0">
                <a:solidFill>
                  <a:srgbClr val="FFFFFF"/>
                </a:solidFill>
                <a:latin typeface="Arial" panose="020B0604020202020204" pitchFamily="34" charset="0"/>
              </a:rPr>
              <a:t>Services</a:t>
            </a:r>
            <a:endParaRPr lang="en-US" altLang="en-US" sz="800" dirty="0">
              <a:latin typeface="Arial" panose="020B0604020202020204" pitchFamily="34" charset="0"/>
            </a:endParaRPr>
          </a:p>
        </p:txBody>
      </p:sp>
      <p:sp>
        <p:nvSpPr>
          <p:cNvPr id="103" name="object 14">
            <a:extLst>
              <a:ext uri="{FF2B5EF4-FFF2-40B4-BE49-F238E27FC236}">
                <a16:creationId xmlns:a16="http://schemas.microsoft.com/office/drawing/2014/main" xmlns="" id="{55324571-5CA8-4D46-82DB-AB7087379111}"/>
              </a:ext>
            </a:extLst>
          </p:cNvPr>
          <p:cNvSpPr txBox="1"/>
          <p:nvPr/>
        </p:nvSpPr>
        <p:spPr>
          <a:xfrm>
            <a:off x="5356225" y="2928886"/>
            <a:ext cx="809625" cy="141257"/>
          </a:xfrm>
          <a:prstGeom prst="rect">
            <a:avLst/>
          </a:prstGeom>
        </p:spPr>
        <p:txBody>
          <a:bodyPr wrap="square" lIns="0" tIns="0" rIns="0" bIns="0">
            <a:spAutoFit/>
          </a:bodyPr>
          <a:lstStyle>
            <a:lvl1pPr marL="12700" indent="1174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b="1" dirty="0">
                <a:solidFill>
                  <a:srgbClr val="FFFFFF"/>
                </a:solidFill>
                <a:latin typeface="Arial" panose="020B0604020202020204" pitchFamily="34" charset="0"/>
              </a:rPr>
              <a:t>Dynamic</a:t>
            </a:r>
            <a:r>
              <a:rPr lang="en-US" altLang="en-US" sz="900" b="1" dirty="0">
                <a:solidFill>
                  <a:srgbClr val="FFFFFF"/>
                </a:solidFill>
                <a:latin typeface="Times New Roman" panose="02020603050405020304" pitchFamily="18" charset="0"/>
                <a:cs typeface="Times New Roman" panose="02020603050405020304" pitchFamily="18" charset="0"/>
              </a:rPr>
              <a:t> </a:t>
            </a:r>
            <a:r>
              <a:rPr lang="en-US" altLang="en-US" sz="900" b="1" dirty="0">
                <a:solidFill>
                  <a:srgbClr val="FFFFFF"/>
                </a:solidFill>
                <a:latin typeface="Arial" panose="020B0604020202020204" pitchFamily="34" charset="0"/>
              </a:rPr>
              <a:t>In</a:t>
            </a:r>
            <a:endParaRPr lang="en-US" altLang="en-US" sz="900" dirty="0">
              <a:latin typeface="Arial" panose="020B0604020202020204" pitchFamily="34" charset="0"/>
            </a:endParaRPr>
          </a:p>
        </p:txBody>
      </p:sp>
      <p:sp>
        <p:nvSpPr>
          <p:cNvPr id="106" name="object 17">
            <a:extLst>
              <a:ext uri="{FF2B5EF4-FFF2-40B4-BE49-F238E27FC236}">
                <a16:creationId xmlns:a16="http://schemas.microsoft.com/office/drawing/2014/main" xmlns="" id="{51FB1829-27F5-452F-8DEA-C484F90C0E26}"/>
              </a:ext>
            </a:extLst>
          </p:cNvPr>
          <p:cNvSpPr>
            <a:spLocks/>
          </p:cNvSpPr>
          <p:nvPr/>
        </p:nvSpPr>
        <p:spPr bwMode="auto">
          <a:xfrm>
            <a:off x="5478464" y="2337614"/>
            <a:ext cx="268287" cy="137583"/>
          </a:xfrm>
          <a:custGeom>
            <a:avLst/>
            <a:gdLst>
              <a:gd name="T0" fmla="*/ 59586 w 267335"/>
              <a:gd name="T1" fmla="*/ 0 h 164464"/>
              <a:gd name="T2" fmla="*/ 20489 w 267335"/>
              <a:gd name="T3" fmla="*/ 5521 h 164464"/>
              <a:gd name="T4" fmla="*/ 2110 w 267335"/>
              <a:gd name="T5" fmla="*/ 49546 h 164464"/>
              <a:gd name="T6" fmla="*/ 0 w 267335"/>
              <a:gd name="T7" fmla="*/ 70995 h 164464"/>
              <a:gd name="T8" fmla="*/ 9496 w 267335"/>
              <a:gd name="T9" fmla="*/ 91254 h 164464"/>
              <a:gd name="T10" fmla="*/ 32191 w 267335"/>
              <a:gd name="T11" fmla="*/ 134122 h 164464"/>
              <a:gd name="T12" fmla="*/ 63177 w 267335"/>
              <a:gd name="T13" fmla="*/ 159524 h 164464"/>
              <a:gd name="T14" fmla="*/ 117377 w 267335"/>
              <a:gd name="T15" fmla="*/ 164389 h 164464"/>
              <a:gd name="T16" fmla="*/ 140186 w 267335"/>
              <a:gd name="T17" fmla="*/ 163172 h 164464"/>
              <a:gd name="T18" fmla="*/ 179780 w 267335"/>
              <a:gd name="T19" fmla="*/ 154585 h 164464"/>
              <a:gd name="T20" fmla="*/ 224672 w 267335"/>
              <a:gd name="T21" fmla="*/ 132190 h 164464"/>
              <a:gd name="T22" fmla="*/ 259025 w 267335"/>
              <a:gd name="T23" fmla="*/ 101009 h 164464"/>
              <a:gd name="T24" fmla="*/ 266963 w 267335"/>
              <a:gd name="T25" fmla="*/ 90335 h 164464"/>
              <a:gd name="T26" fmla="*/ 262739 w 267335"/>
              <a:gd name="T27" fmla="*/ 64984 h 164464"/>
              <a:gd name="T28" fmla="*/ 261511 w 267335"/>
              <a:gd name="T29" fmla="*/ 61721 h 164464"/>
              <a:gd name="T30" fmla="*/ 145015 w 267335"/>
              <a:gd name="T31" fmla="*/ 61721 h 164464"/>
              <a:gd name="T32" fmla="*/ 144938 w 267335"/>
              <a:gd name="T33" fmla="*/ 61186 h 164464"/>
              <a:gd name="T34" fmla="*/ 119373 w 267335"/>
              <a:gd name="T35" fmla="*/ 61186 h 164464"/>
              <a:gd name="T36" fmla="*/ 80274 w 267335"/>
              <a:gd name="T37" fmla="*/ 280 h 164464"/>
              <a:gd name="T38" fmla="*/ 59586 w 267335"/>
              <a:gd name="T39" fmla="*/ 0 h 164464"/>
              <a:gd name="T40" fmla="*/ 185202 w 267335"/>
              <a:gd name="T41" fmla="*/ 163 h 164464"/>
              <a:gd name="T42" fmla="*/ 145015 w 267335"/>
              <a:gd name="T43" fmla="*/ 61721 h 164464"/>
              <a:gd name="T44" fmla="*/ 261511 w 267335"/>
              <a:gd name="T45" fmla="*/ 61721 h 164464"/>
              <a:gd name="T46" fmla="*/ 233754 w 267335"/>
              <a:gd name="T47" fmla="*/ 18048 h 164464"/>
              <a:gd name="T48" fmla="*/ 191474 w 267335"/>
              <a:gd name="T49" fmla="*/ 573 h 164464"/>
              <a:gd name="T50" fmla="*/ 185202 w 267335"/>
              <a:gd name="T51" fmla="*/ 163 h 164464"/>
              <a:gd name="T52" fmla="*/ 132716 w 267335"/>
              <a:gd name="T53" fmla="*/ 7569 h 164464"/>
              <a:gd name="T54" fmla="*/ 120493 w 267335"/>
              <a:gd name="T55" fmla="*/ 18664 h 164464"/>
              <a:gd name="T56" fmla="*/ 124151 w 267335"/>
              <a:gd name="T57" fmla="*/ 27320 h 164464"/>
              <a:gd name="T58" fmla="*/ 119373 w 267335"/>
              <a:gd name="T59" fmla="*/ 61186 h 164464"/>
              <a:gd name="T60" fmla="*/ 144938 w 267335"/>
              <a:gd name="T61" fmla="*/ 61186 h 164464"/>
              <a:gd name="T62" fmla="*/ 140128 w 267335"/>
              <a:gd name="T63" fmla="*/ 27992 h 164464"/>
              <a:gd name="T64" fmla="*/ 143689 w 267335"/>
              <a:gd name="T65" fmla="*/ 18664 h 164464"/>
              <a:gd name="T66" fmla="*/ 132716 w 267335"/>
              <a:gd name="T67" fmla="*/ 7569 h 16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335" h="164464">
                <a:moveTo>
                  <a:pt x="59586" y="0"/>
                </a:moveTo>
                <a:lnTo>
                  <a:pt x="20489" y="5521"/>
                </a:lnTo>
                <a:lnTo>
                  <a:pt x="2110" y="49546"/>
                </a:lnTo>
                <a:lnTo>
                  <a:pt x="0" y="70995"/>
                </a:lnTo>
                <a:lnTo>
                  <a:pt x="9496" y="91254"/>
                </a:lnTo>
                <a:lnTo>
                  <a:pt x="32191" y="134122"/>
                </a:lnTo>
                <a:lnTo>
                  <a:pt x="63177" y="159524"/>
                </a:lnTo>
                <a:lnTo>
                  <a:pt x="117377" y="164389"/>
                </a:lnTo>
                <a:lnTo>
                  <a:pt x="140186" y="163172"/>
                </a:lnTo>
                <a:lnTo>
                  <a:pt x="179780" y="154585"/>
                </a:lnTo>
                <a:lnTo>
                  <a:pt x="224672" y="132190"/>
                </a:lnTo>
                <a:lnTo>
                  <a:pt x="259025" y="101009"/>
                </a:lnTo>
                <a:lnTo>
                  <a:pt x="266963" y="90335"/>
                </a:lnTo>
                <a:lnTo>
                  <a:pt x="262739" y="64984"/>
                </a:lnTo>
                <a:lnTo>
                  <a:pt x="261511" y="61721"/>
                </a:lnTo>
                <a:lnTo>
                  <a:pt x="145015" y="61721"/>
                </a:lnTo>
                <a:lnTo>
                  <a:pt x="144938" y="61186"/>
                </a:lnTo>
                <a:lnTo>
                  <a:pt x="119373" y="61186"/>
                </a:lnTo>
                <a:lnTo>
                  <a:pt x="80274" y="280"/>
                </a:lnTo>
                <a:lnTo>
                  <a:pt x="59586" y="0"/>
                </a:lnTo>
                <a:close/>
              </a:path>
              <a:path w="267335" h="164464">
                <a:moveTo>
                  <a:pt x="185202" y="163"/>
                </a:moveTo>
                <a:lnTo>
                  <a:pt x="145015" y="61721"/>
                </a:lnTo>
                <a:lnTo>
                  <a:pt x="261511" y="61721"/>
                </a:lnTo>
                <a:lnTo>
                  <a:pt x="233754" y="18048"/>
                </a:lnTo>
                <a:lnTo>
                  <a:pt x="191474" y="573"/>
                </a:lnTo>
                <a:lnTo>
                  <a:pt x="185202" y="163"/>
                </a:lnTo>
                <a:close/>
              </a:path>
              <a:path w="267335" h="164464">
                <a:moveTo>
                  <a:pt x="132716" y="7569"/>
                </a:moveTo>
                <a:lnTo>
                  <a:pt x="120493" y="18664"/>
                </a:lnTo>
                <a:lnTo>
                  <a:pt x="124151" y="27320"/>
                </a:lnTo>
                <a:lnTo>
                  <a:pt x="119373" y="61186"/>
                </a:lnTo>
                <a:lnTo>
                  <a:pt x="144938" y="61186"/>
                </a:lnTo>
                <a:lnTo>
                  <a:pt x="140128" y="27992"/>
                </a:lnTo>
                <a:lnTo>
                  <a:pt x="143689" y="18664"/>
                </a:lnTo>
                <a:lnTo>
                  <a:pt x="132716" y="75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8" name="object 19">
            <a:extLst>
              <a:ext uri="{FF2B5EF4-FFF2-40B4-BE49-F238E27FC236}">
                <a16:creationId xmlns:a16="http://schemas.microsoft.com/office/drawing/2014/main" xmlns="" id="{35F239B8-D0A2-4D62-AB07-C6F202C486BF}"/>
              </a:ext>
            </a:extLst>
          </p:cNvPr>
          <p:cNvSpPr>
            <a:spLocks/>
          </p:cNvSpPr>
          <p:nvPr/>
        </p:nvSpPr>
        <p:spPr bwMode="auto">
          <a:xfrm>
            <a:off x="5608638" y="2423604"/>
            <a:ext cx="184150" cy="67469"/>
          </a:xfrm>
          <a:custGeom>
            <a:avLst/>
            <a:gdLst>
              <a:gd name="T0" fmla="*/ 184654 w 184785"/>
              <a:gd name="T1" fmla="*/ 15780 h 81280"/>
              <a:gd name="T2" fmla="*/ 161406 w 184785"/>
              <a:gd name="T3" fmla="*/ 3910 h 81280"/>
              <a:gd name="T4" fmla="*/ 153748 w 184785"/>
              <a:gd name="T5" fmla="*/ 0 h 81280"/>
              <a:gd name="T6" fmla="*/ 144110 w 184785"/>
              <a:gd name="T7" fmla="*/ 16761 h 81280"/>
              <a:gd name="T8" fmla="*/ 135610 w 184785"/>
              <a:gd name="T9" fmla="*/ 31124 h 81280"/>
              <a:gd name="T10" fmla="*/ 106257 w 184785"/>
              <a:gd name="T11" fmla="*/ 68035 h 81280"/>
              <a:gd name="T12" fmla="*/ 68220 w 184785"/>
              <a:gd name="T13" fmla="*/ 80374 h 81280"/>
              <a:gd name="T14" fmla="*/ 54835 w 184785"/>
              <a:gd name="T15" fmla="*/ 80915 h 81280"/>
              <a:gd name="T16" fmla="*/ 39226 w 184785"/>
              <a:gd name="T17" fmla="*/ 80783 h 81280"/>
              <a:gd name="T18" fmla="*/ 21060 w 184785"/>
              <a:gd name="T19" fmla="*/ 80152 h 81280"/>
              <a:gd name="T20" fmla="*/ 0 w 184785"/>
              <a:gd name="T21" fmla="*/ 79194 h 8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785" h="81280">
                <a:moveTo>
                  <a:pt x="184654" y="15780"/>
                </a:moveTo>
                <a:lnTo>
                  <a:pt x="161406" y="3910"/>
                </a:lnTo>
                <a:lnTo>
                  <a:pt x="153748" y="0"/>
                </a:lnTo>
                <a:lnTo>
                  <a:pt x="144110" y="16761"/>
                </a:lnTo>
                <a:lnTo>
                  <a:pt x="135610" y="31124"/>
                </a:lnTo>
                <a:lnTo>
                  <a:pt x="106257" y="68035"/>
                </a:lnTo>
                <a:lnTo>
                  <a:pt x="68220" y="80374"/>
                </a:lnTo>
                <a:lnTo>
                  <a:pt x="54835" y="80915"/>
                </a:lnTo>
                <a:lnTo>
                  <a:pt x="39226" y="80783"/>
                </a:lnTo>
                <a:lnTo>
                  <a:pt x="21060" y="80152"/>
                </a:lnTo>
                <a:lnTo>
                  <a:pt x="0" y="79194"/>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11" name="object 22">
            <a:extLst>
              <a:ext uri="{FF2B5EF4-FFF2-40B4-BE49-F238E27FC236}">
                <a16:creationId xmlns:a16="http://schemas.microsoft.com/office/drawing/2014/main" xmlns="" id="{289515D3-21BC-443E-A5D9-FEFD31E7DA64}"/>
              </a:ext>
            </a:extLst>
          </p:cNvPr>
          <p:cNvSpPr>
            <a:spLocks/>
          </p:cNvSpPr>
          <p:nvPr/>
        </p:nvSpPr>
        <p:spPr bwMode="auto">
          <a:xfrm>
            <a:off x="5803901" y="2427572"/>
            <a:ext cx="41275" cy="37042"/>
          </a:xfrm>
          <a:custGeom>
            <a:avLst/>
            <a:gdLst>
              <a:gd name="T0" fmla="*/ 15183 w 41275"/>
              <a:gd name="T1" fmla="*/ 0 h 44450"/>
              <a:gd name="T2" fmla="*/ 4289 w 41275"/>
              <a:gd name="T3" fmla="*/ 8084 h 44450"/>
              <a:gd name="T4" fmla="*/ 0 w 41275"/>
              <a:gd name="T5" fmla="*/ 21563 h 44450"/>
              <a:gd name="T6" fmla="*/ 1685 w 41275"/>
              <a:gd name="T7" fmla="*/ 30192 h 44450"/>
              <a:gd name="T8" fmla="*/ 10233 w 41275"/>
              <a:gd name="T9" fmla="*/ 40219 h 44450"/>
              <a:gd name="T10" fmla="*/ 24696 w 41275"/>
              <a:gd name="T11" fmla="*/ 43980 h 44450"/>
              <a:gd name="T12" fmla="*/ 34169 w 41275"/>
              <a:gd name="T13" fmla="*/ 39437 h 44450"/>
              <a:gd name="T14" fmla="*/ 40109 w 41275"/>
              <a:gd name="T15" fmla="*/ 28548 h 44450"/>
              <a:gd name="T16" fmla="*/ 40743 w 41275"/>
              <a:gd name="T17" fmla="*/ 10795 h 44450"/>
              <a:gd name="T18" fmla="*/ 31215 w 41275"/>
              <a:gd name="T19" fmla="*/ 2511 h 44450"/>
              <a:gd name="T20" fmla="*/ 15183 w 41275"/>
              <a:gd name="T21" fmla="*/ 0 h 4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4450">
                <a:moveTo>
                  <a:pt x="15183" y="0"/>
                </a:moveTo>
                <a:lnTo>
                  <a:pt x="4289" y="8084"/>
                </a:lnTo>
                <a:lnTo>
                  <a:pt x="0" y="21563"/>
                </a:lnTo>
                <a:lnTo>
                  <a:pt x="1685" y="30192"/>
                </a:lnTo>
                <a:lnTo>
                  <a:pt x="10233" y="40219"/>
                </a:lnTo>
                <a:lnTo>
                  <a:pt x="24696" y="43980"/>
                </a:lnTo>
                <a:lnTo>
                  <a:pt x="34169" y="39437"/>
                </a:lnTo>
                <a:lnTo>
                  <a:pt x="40109" y="28548"/>
                </a:lnTo>
                <a:lnTo>
                  <a:pt x="40743" y="10795"/>
                </a:lnTo>
                <a:lnTo>
                  <a:pt x="31215" y="2511"/>
                </a:lnTo>
                <a:lnTo>
                  <a:pt x="151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7" name="object 28">
            <a:extLst>
              <a:ext uri="{FF2B5EF4-FFF2-40B4-BE49-F238E27FC236}">
                <a16:creationId xmlns:a16="http://schemas.microsoft.com/office/drawing/2014/main" xmlns="" id="{F6A231FB-6DD1-44F3-90CC-6C949FB7D869}"/>
              </a:ext>
            </a:extLst>
          </p:cNvPr>
          <p:cNvSpPr txBox="1"/>
          <p:nvPr/>
        </p:nvSpPr>
        <p:spPr>
          <a:xfrm>
            <a:off x="6665913" y="2140500"/>
            <a:ext cx="1204912" cy="507831"/>
          </a:xfrm>
          <a:prstGeom prst="rect">
            <a:avLst/>
          </a:prstGeom>
        </p:spPr>
        <p:txBody>
          <a:bodyPr lIns="0" tIns="0" rIns="0" bIns="0">
            <a:spAutoFit/>
          </a:bodyPr>
          <a:lstStyle>
            <a:lvl1pPr marL="111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100" b="1" dirty="0">
                <a:solidFill>
                  <a:srgbClr val="FFFFFF"/>
                </a:solidFill>
                <a:latin typeface="Arial" panose="020B0604020202020204" pitchFamily="34" charset="0"/>
              </a:rPr>
              <a:t>Continuously</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test</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in</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production-like</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env.</a:t>
            </a:r>
            <a:endParaRPr lang="en-US" altLang="en-US" sz="1100" dirty="0">
              <a:latin typeface="Arial" panose="020B0604020202020204" pitchFamily="34" charset="0"/>
            </a:endParaRPr>
          </a:p>
        </p:txBody>
      </p:sp>
      <p:sp>
        <p:nvSpPr>
          <p:cNvPr id="118" name="object 29">
            <a:extLst>
              <a:ext uri="{FF2B5EF4-FFF2-40B4-BE49-F238E27FC236}">
                <a16:creationId xmlns:a16="http://schemas.microsoft.com/office/drawing/2014/main" xmlns="" id="{B27FBD9B-4194-4B5F-8E59-BF3FEE1DA947}"/>
              </a:ext>
            </a:extLst>
          </p:cNvPr>
          <p:cNvSpPr>
            <a:spLocks/>
          </p:cNvSpPr>
          <p:nvPr/>
        </p:nvSpPr>
        <p:spPr bwMode="auto">
          <a:xfrm>
            <a:off x="7162800" y="1539895"/>
            <a:ext cx="211138" cy="96573"/>
          </a:xfrm>
          <a:custGeom>
            <a:avLst/>
            <a:gdLst>
              <a:gd name="T0" fmla="*/ 89405 w 211454"/>
              <a:gd name="T1" fmla="*/ 0 h 116205"/>
              <a:gd name="T2" fmla="*/ 75343 w 211454"/>
              <a:gd name="T3" fmla="*/ 2237 h 116205"/>
              <a:gd name="T4" fmla="*/ 63145 w 211454"/>
              <a:gd name="T5" fmla="*/ 8481 h 116205"/>
              <a:gd name="T6" fmla="*/ 53539 w 211454"/>
              <a:gd name="T7" fmla="*/ 18027 h 116205"/>
              <a:gd name="T8" fmla="*/ 47253 w 211454"/>
              <a:gd name="T9" fmla="*/ 30170 h 116205"/>
              <a:gd name="T10" fmla="*/ 38237 w 211454"/>
              <a:gd name="T11" fmla="*/ 38465 h 116205"/>
              <a:gd name="T12" fmla="*/ 24289 w 211454"/>
              <a:gd name="T13" fmla="*/ 41092 h 116205"/>
              <a:gd name="T14" fmla="*/ 12559 w 211454"/>
              <a:gd name="T15" fmla="*/ 48327 h 116205"/>
              <a:gd name="T16" fmla="*/ 4108 w 211454"/>
              <a:gd name="T17" fmla="*/ 59202 h 116205"/>
              <a:gd name="T18" fmla="*/ 0 w 211454"/>
              <a:gd name="T19" fmla="*/ 72746 h 116205"/>
              <a:gd name="T20" fmla="*/ 2254 w 211454"/>
              <a:gd name="T21" fmla="*/ 88325 h 116205"/>
              <a:gd name="T22" fmla="*/ 8718 w 211454"/>
              <a:gd name="T23" fmla="*/ 100962 h 116205"/>
              <a:gd name="T24" fmla="*/ 18497 w 211454"/>
              <a:gd name="T25" fmla="*/ 110067 h 116205"/>
              <a:gd name="T26" fmla="*/ 30694 w 211454"/>
              <a:gd name="T27" fmla="*/ 115052 h 116205"/>
              <a:gd name="T28" fmla="*/ 38237 w 211454"/>
              <a:gd name="T29" fmla="*/ 115823 h 116205"/>
              <a:gd name="T30" fmla="*/ 172994 w 211454"/>
              <a:gd name="T31" fmla="*/ 115823 h 116205"/>
              <a:gd name="T32" fmla="*/ 187065 w 211454"/>
              <a:gd name="T33" fmla="*/ 113168 h 116205"/>
              <a:gd name="T34" fmla="*/ 198761 w 211454"/>
              <a:gd name="T35" fmla="*/ 105880 h 116205"/>
              <a:gd name="T36" fmla="*/ 207132 w 211454"/>
              <a:gd name="T37" fmla="*/ 94975 h 116205"/>
              <a:gd name="T38" fmla="*/ 211231 w 211454"/>
              <a:gd name="T39" fmla="*/ 81471 h 116205"/>
              <a:gd name="T40" fmla="*/ 209036 w 211454"/>
              <a:gd name="T41" fmla="*/ 65762 h 116205"/>
              <a:gd name="T42" fmla="*/ 202663 w 211454"/>
              <a:gd name="T43" fmla="*/ 53136 h 116205"/>
              <a:gd name="T44" fmla="*/ 192929 w 211454"/>
              <a:gd name="T45" fmla="*/ 44114 h 116205"/>
              <a:gd name="T46" fmla="*/ 180652 w 211454"/>
              <a:gd name="T47" fmla="*/ 39214 h 116205"/>
              <a:gd name="T48" fmla="*/ 166284 w 211454"/>
              <a:gd name="T49" fmla="*/ 38465 h 116205"/>
              <a:gd name="T50" fmla="*/ 162176 w 211454"/>
              <a:gd name="T51" fmla="*/ 25150 h 116205"/>
              <a:gd name="T52" fmla="*/ 154429 w 211454"/>
              <a:gd name="T53" fmla="*/ 13984 h 116205"/>
              <a:gd name="T54" fmla="*/ 143741 w 211454"/>
              <a:gd name="T55" fmla="*/ 5662 h 116205"/>
              <a:gd name="T56" fmla="*/ 130808 w 211454"/>
              <a:gd name="T57" fmla="*/ 881 h 116205"/>
              <a:gd name="T58" fmla="*/ 89405 w 211454"/>
              <a:gd name="T59" fmla="*/ 0 h 116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454" h="116205">
                <a:moveTo>
                  <a:pt x="89405" y="0"/>
                </a:moveTo>
                <a:lnTo>
                  <a:pt x="75343" y="2237"/>
                </a:lnTo>
                <a:lnTo>
                  <a:pt x="63145" y="8481"/>
                </a:lnTo>
                <a:lnTo>
                  <a:pt x="53539" y="18027"/>
                </a:lnTo>
                <a:lnTo>
                  <a:pt x="47253" y="30170"/>
                </a:lnTo>
                <a:lnTo>
                  <a:pt x="38237" y="38465"/>
                </a:lnTo>
                <a:lnTo>
                  <a:pt x="24289" y="41092"/>
                </a:lnTo>
                <a:lnTo>
                  <a:pt x="12559" y="48327"/>
                </a:lnTo>
                <a:lnTo>
                  <a:pt x="4108" y="59202"/>
                </a:lnTo>
                <a:lnTo>
                  <a:pt x="0" y="72746"/>
                </a:lnTo>
                <a:lnTo>
                  <a:pt x="2254" y="88325"/>
                </a:lnTo>
                <a:lnTo>
                  <a:pt x="8718" y="100962"/>
                </a:lnTo>
                <a:lnTo>
                  <a:pt x="18497" y="110067"/>
                </a:lnTo>
                <a:lnTo>
                  <a:pt x="30694" y="115052"/>
                </a:lnTo>
                <a:lnTo>
                  <a:pt x="38237" y="115823"/>
                </a:lnTo>
                <a:lnTo>
                  <a:pt x="172994" y="115823"/>
                </a:lnTo>
                <a:lnTo>
                  <a:pt x="187065" y="113168"/>
                </a:lnTo>
                <a:lnTo>
                  <a:pt x="198761" y="105880"/>
                </a:lnTo>
                <a:lnTo>
                  <a:pt x="207132" y="94975"/>
                </a:lnTo>
                <a:lnTo>
                  <a:pt x="211231" y="81471"/>
                </a:lnTo>
                <a:lnTo>
                  <a:pt x="209036" y="65762"/>
                </a:lnTo>
                <a:lnTo>
                  <a:pt x="202663" y="53136"/>
                </a:lnTo>
                <a:lnTo>
                  <a:pt x="192929" y="44114"/>
                </a:lnTo>
                <a:lnTo>
                  <a:pt x="180652" y="39214"/>
                </a:lnTo>
                <a:lnTo>
                  <a:pt x="166284" y="38465"/>
                </a:lnTo>
                <a:lnTo>
                  <a:pt x="162176" y="25150"/>
                </a:lnTo>
                <a:lnTo>
                  <a:pt x="154429" y="13984"/>
                </a:lnTo>
                <a:lnTo>
                  <a:pt x="143741" y="5662"/>
                </a:lnTo>
                <a:lnTo>
                  <a:pt x="130808" y="881"/>
                </a:lnTo>
                <a:lnTo>
                  <a:pt x="894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9" name="object 30">
            <a:extLst>
              <a:ext uri="{FF2B5EF4-FFF2-40B4-BE49-F238E27FC236}">
                <a16:creationId xmlns:a16="http://schemas.microsoft.com/office/drawing/2014/main" xmlns="" id="{B5E93B62-237C-4720-ADD5-13C15C0D0FEE}"/>
              </a:ext>
            </a:extLst>
          </p:cNvPr>
          <p:cNvSpPr>
            <a:spLocks/>
          </p:cNvSpPr>
          <p:nvPr/>
        </p:nvSpPr>
        <p:spPr bwMode="auto">
          <a:xfrm>
            <a:off x="7054851" y="1567677"/>
            <a:ext cx="428625" cy="443177"/>
          </a:xfrm>
          <a:custGeom>
            <a:avLst/>
            <a:gdLst>
              <a:gd name="T0" fmla="*/ 95189 w 427990"/>
              <a:gd name="T1" fmla="*/ 0 h 532130"/>
              <a:gd name="T2" fmla="*/ 53774 w 427990"/>
              <a:gd name="T3" fmla="*/ 9473 h 532130"/>
              <a:gd name="T4" fmla="*/ 21473 w 427990"/>
              <a:gd name="T5" fmla="*/ 34974 h 532130"/>
              <a:gd name="T6" fmla="*/ 2812 w 427990"/>
              <a:gd name="T7" fmla="*/ 72126 h 532130"/>
              <a:gd name="T8" fmla="*/ 0 w 427990"/>
              <a:gd name="T9" fmla="*/ 436382 h 532130"/>
              <a:gd name="T10" fmla="*/ 1115 w 427990"/>
              <a:gd name="T11" fmla="*/ 451010 h 532130"/>
              <a:gd name="T12" fmla="*/ 16501 w 427990"/>
              <a:gd name="T13" fmla="*/ 489975 h 532130"/>
              <a:gd name="T14" fmla="*/ 46429 w 427990"/>
              <a:gd name="T15" fmla="*/ 518162 h 532130"/>
              <a:gd name="T16" fmla="*/ 86374 w 427990"/>
              <a:gd name="T17" fmla="*/ 531197 h 532130"/>
              <a:gd name="T18" fmla="*/ 332382 w 427990"/>
              <a:gd name="T19" fmla="*/ 531601 h 532130"/>
              <a:gd name="T20" fmla="*/ 347010 w 427990"/>
              <a:gd name="T21" fmla="*/ 530495 h 532130"/>
              <a:gd name="T22" fmla="*/ 385967 w 427990"/>
              <a:gd name="T23" fmla="*/ 515196 h 532130"/>
              <a:gd name="T24" fmla="*/ 408411 w 427990"/>
              <a:gd name="T25" fmla="*/ 493501 h 532130"/>
              <a:gd name="T26" fmla="*/ 95189 w 427990"/>
              <a:gd name="T27" fmla="*/ 493501 h 532130"/>
              <a:gd name="T28" fmla="*/ 80900 w 427990"/>
              <a:gd name="T29" fmla="*/ 491692 h 532130"/>
              <a:gd name="T30" fmla="*/ 47689 w 427990"/>
              <a:gd name="T31" fmla="*/ 468115 h 532130"/>
              <a:gd name="T32" fmla="*/ 38069 w 427990"/>
              <a:gd name="T33" fmla="*/ 95189 h 532130"/>
              <a:gd name="T34" fmla="*/ 39861 w 427990"/>
              <a:gd name="T35" fmla="*/ 80865 h 532130"/>
              <a:gd name="T36" fmla="*/ 63099 w 427990"/>
              <a:gd name="T37" fmla="*/ 47835 h 532130"/>
              <a:gd name="T38" fmla="*/ 88915 w 427990"/>
              <a:gd name="T39" fmla="*/ 38218 h 532130"/>
              <a:gd name="T40" fmla="*/ 94011 w 427990"/>
              <a:gd name="T41" fmla="*/ 25718 h 532130"/>
              <a:gd name="T42" fmla="*/ 101188 w 427990"/>
              <a:gd name="T43" fmla="*/ 14772 h 532130"/>
              <a:gd name="T44" fmla="*/ 110231 w 427990"/>
              <a:gd name="T45" fmla="*/ 5753 h 532130"/>
              <a:gd name="T46" fmla="*/ 95189 w 427990"/>
              <a:gd name="T47" fmla="*/ 0 h 532130"/>
              <a:gd name="T48" fmla="*/ 332384 w 427990"/>
              <a:gd name="T49" fmla="*/ 0 h 532130"/>
              <a:gd name="T50" fmla="*/ 308579 w 427990"/>
              <a:gd name="T51" fmla="*/ 0 h 532130"/>
              <a:gd name="T52" fmla="*/ 319373 w 427990"/>
              <a:gd name="T53" fmla="*/ 7272 h 532130"/>
              <a:gd name="T54" fmla="*/ 328128 w 427990"/>
              <a:gd name="T55" fmla="*/ 16834 h 532130"/>
              <a:gd name="T56" fmla="*/ 334492 w 427990"/>
              <a:gd name="T57" fmla="*/ 28280 h 532130"/>
              <a:gd name="T58" fmla="*/ 348070 w 427990"/>
              <a:gd name="T59" fmla="*/ 34548 h 532130"/>
              <a:gd name="T60" fmla="*/ 360144 w 427990"/>
              <a:gd name="T61" fmla="*/ 42204 h 532130"/>
              <a:gd name="T62" fmla="*/ 384914 w 427990"/>
              <a:gd name="T63" fmla="*/ 72434 h 532130"/>
              <a:gd name="T64" fmla="*/ 389503 w 427990"/>
              <a:gd name="T65" fmla="*/ 436382 h 532130"/>
              <a:gd name="T66" fmla="*/ 387695 w 427990"/>
              <a:gd name="T67" fmla="*/ 450803 h 532130"/>
              <a:gd name="T68" fmla="*/ 364118 w 427990"/>
              <a:gd name="T69" fmla="*/ 483984 h 532130"/>
              <a:gd name="T70" fmla="*/ 95189 w 427990"/>
              <a:gd name="T71" fmla="*/ 493501 h 532130"/>
              <a:gd name="T72" fmla="*/ 408411 w 427990"/>
              <a:gd name="T73" fmla="*/ 493501 h 532130"/>
              <a:gd name="T74" fmla="*/ 427169 w 427990"/>
              <a:gd name="T75" fmla="*/ 445258 h 532130"/>
              <a:gd name="T76" fmla="*/ 427573 w 427990"/>
              <a:gd name="T77" fmla="*/ 95189 h 532130"/>
              <a:gd name="T78" fmla="*/ 426467 w 427990"/>
              <a:gd name="T79" fmla="*/ 80566 h 532130"/>
              <a:gd name="T80" fmla="*/ 411172 w 427990"/>
              <a:gd name="T81" fmla="*/ 41611 h 532130"/>
              <a:gd name="T82" fmla="*/ 381306 w 427990"/>
              <a:gd name="T83" fmla="*/ 13430 h 532130"/>
              <a:gd name="T84" fmla="*/ 341236 w 427990"/>
              <a:gd name="T85" fmla="*/ 402 h 532130"/>
              <a:gd name="T86" fmla="*/ 332384 w 427990"/>
              <a:gd name="T87" fmla="*/ 0 h 53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7990" h="532130">
                <a:moveTo>
                  <a:pt x="95189" y="0"/>
                </a:moveTo>
                <a:lnTo>
                  <a:pt x="53774" y="9473"/>
                </a:lnTo>
                <a:lnTo>
                  <a:pt x="21473" y="34974"/>
                </a:lnTo>
                <a:lnTo>
                  <a:pt x="2812" y="72126"/>
                </a:lnTo>
                <a:lnTo>
                  <a:pt x="0" y="436382"/>
                </a:lnTo>
                <a:lnTo>
                  <a:pt x="1115" y="451010"/>
                </a:lnTo>
                <a:lnTo>
                  <a:pt x="16501" y="489975"/>
                </a:lnTo>
                <a:lnTo>
                  <a:pt x="46429" y="518162"/>
                </a:lnTo>
                <a:lnTo>
                  <a:pt x="86374" y="531197"/>
                </a:lnTo>
                <a:lnTo>
                  <a:pt x="332382" y="531601"/>
                </a:lnTo>
                <a:lnTo>
                  <a:pt x="347010" y="530495"/>
                </a:lnTo>
                <a:lnTo>
                  <a:pt x="385967" y="515196"/>
                </a:lnTo>
                <a:lnTo>
                  <a:pt x="408411" y="493501"/>
                </a:lnTo>
                <a:lnTo>
                  <a:pt x="95189" y="493501"/>
                </a:lnTo>
                <a:lnTo>
                  <a:pt x="80900" y="491692"/>
                </a:lnTo>
                <a:lnTo>
                  <a:pt x="47689" y="468115"/>
                </a:lnTo>
                <a:lnTo>
                  <a:pt x="38069" y="95189"/>
                </a:lnTo>
                <a:lnTo>
                  <a:pt x="39861" y="80865"/>
                </a:lnTo>
                <a:lnTo>
                  <a:pt x="63099" y="47835"/>
                </a:lnTo>
                <a:lnTo>
                  <a:pt x="88915" y="38218"/>
                </a:lnTo>
                <a:lnTo>
                  <a:pt x="94011" y="25718"/>
                </a:lnTo>
                <a:lnTo>
                  <a:pt x="101188" y="14772"/>
                </a:lnTo>
                <a:lnTo>
                  <a:pt x="110231" y="5753"/>
                </a:lnTo>
                <a:lnTo>
                  <a:pt x="95189" y="0"/>
                </a:lnTo>
                <a:close/>
              </a:path>
              <a:path w="427990" h="532130">
                <a:moveTo>
                  <a:pt x="332384" y="0"/>
                </a:moveTo>
                <a:lnTo>
                  <a:pt x="308579" y="0"/>
                </a:lnTo>
                <a:lnTo>
                  <a:pt x="319373" y="7272"/>
                </a:lnTo>
                <a:lnTo>
                  <a:pt x="328128" y="16834"/>
                </a:lnTo>
                <a:lnTo>
                  <a:pt x="334492" y="28280"/>
                </a:lnTo>
                <a:lnTo>
                  <a:pt x="348070" y="34548"/>
                </a:lnTo>
                <a:lnTo>
                  <a:pt x="360144" y="42204"/>
                </a:lnTo>
                <a:lnTo>
                  <a:pt x="384914" y="72434"/>
                </a:lnTo>
                <a:lnTo>
                  <a:pt x="389503" y="436382"/>
                </a:lnTo>
                <a:lnTo>
                  <a:pt x="387695" y="450803"/>
                </a:lnTo>
                <a:lnTo>
                  <a:pt x="364118" y="483984"/>
                </a:lnTo>
                <a:lnTo>
                  <a:pt x="95189" y="493501"/>
                </a:lnTo>
                <a:lnTo>
                  <a:pt x="408411" y="493501"/>
                </a:lnTo>
                <a:lnTo>
                  <a:pt x="427169" y="445258"/>
                </a:lnTo>
                <a:lnTo>
                  <a:pt x="427573" y="95189"/>
                </a:lnTo>
                <a:lnTo>
                  <a:pt x="426467" y="80566"/>
                </a:lnTo>
                <a:lnTo>
                  <a:pt x="411172" y="41611"/>
                </a:lnTo>
                <a:lnTo>
                  <a:pt x="381306" y="13430"/>
                </a:lnTo>
                <a:lnTo>
                  <a:pt x="341236" y="402"/>
                </a:lnTo>
                <a:lnTo>
                  <a:pt x="3323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0" name="object 31">
            <a:extLst>
              <a:ext uri="{FF2B5EF4-FFF2-40B4-BE49-F238E27FC236}">
                <a16:creationId xmlns:a16="http://schemas.microsoft.com/office/drawing/2014/main" xmlns="" id="{4D09CAD1-D2CC-4B02-A778-7749B340EB7B}"/>
              </a:ext>
            </a:extLst>
          </p:cNvPr>
          <p:cNvSpPr>
            <a:spLocks/>
          </p:cNvSpPr>
          <p:nvPr/>
        </p:nvSpPr>
        <p:spPr bwMode="auto">
          <a:xfrm>
            <a:off x="7250114" y="1697322"/>
            <a:ext cx="155575" cy="31750"/>
          </a:xfrm>
          <a:custGeom>
            <a:avLst/>
            <a:gdLst>
              <a:gd name="T0" fmla="*/ 137108 w 156209"/>
              <a:gd name="T1" fmla="*/ 0 h 38100"/>
              <a:gd name="T2" fmla="*/ 18941 w 156209"/>
              <a:gd name="T3" fmla="*/ 0 h 38100"/>
              <a:gd name="T4" fmla="*/ 6164 w 156209"/>
              <a:gd name="T5" fmla="*/ 4934 h 38100"/>
              <a:gd name="T6" fmla="*/ 0 w 156209"/>
              <a:gd name="T7" fmla="*/ 17254 h 38100"/>
              <a:gd name="T8" fmla="*/ 4561 w 156209"/>
              <a:gd name="T9" fmla="*/ 31039 h 38100"/>
              <a:gd name="T10" fmla="*/ 15852 w 156209"/>
              <a:gd name="T11" fmla="*/ 37834 h 38100"/>
              <a:gd name="T12" fmla="*/ 137085 w 156209"/>
              <a:gd name="T13" fmla="*/ 38099 h 38100"/>
              <a:gd name="T14" fmla="*/ 149878 w 156209"/>
              <a:gd name="T15" fmla="*/ 33027 h 38100"/>
              <a:gd name="T16" fmla="*/ 156071 w 156209"/>
              <a:gd name="T17" fmla="*/ 20818 h 38100"/>
              <a:gd name="T18" fmla="*/ 151501 w 156209"/>
              <a:gd name="T19" fmla="*/ 6882 h 38100"/>
              <a:gd name="T20" fmla="*/ 140196 w 156209"/>
              <a:gd name="T21" fmla="*/ 254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34"/>
                </a:lnTo>
                <a:lnTo>
                  <a:pt x="0" y="17254"/>
                </a:lnTo>
                <a:lnTo>
                  <a:pt x="4561" y="31039"/>
                </a:lnTo>
                <a:lnTo>
                  <a:pt x="15852" y="37834"/>
                </a:lnTo>
                <a:lnTo>
                  <a:pt x="137085" y="38099"/>
                </a:lnTo>
                <a:lnTo>
                  <a:pt x="149878" y="33027"/>
                </a:lnTo>
                <a:lnTo>
                  <a:pt x="156071" y="20818"/>
                </a:lnTo>
                <a:lnTo>
                  <a:pt x="151501" y="6882"/>
                </a:lnTo>
                <a:lnTo>
                  <a:pt x="140196" y="254"/>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1" name="object 32">
            <a:extLst>
              <a:ext uri="{FF2B5EF4-FFF2-40B4-BE49-F238E27FC236}">
                <a16:creationId xmlns:a16="http://schemas.microsoft.com/office/drawing/2014/main" xmlns="" id="{02826A09-16F0-40E0-8369-7E3C6054CB03}"/>
              </a:ext>
            </a:extLst>
          </p:cNvPr>
          <p:cNvSpPr>
            <a:spLocks/>
          </p:cNvSpPr>
          <p:nvPr/>
        </p:nvSpPr>
        <p:spPr bwMode="auto">
          <a:xfrm>
            <a:off x="7250114" y="1781989"/>
            <a:ext cx="155575" cy="31750"/>
          </a:xfrm>
          <a:custGeom>
            <a:avLst/>
            <a:gdLst>
              <a:gd name="T0" fmla="*/ 137120 w 156209"/>
              <a:gd name="T1" fmla="*/ 0 h 38100"/>
              <a:gd name="T2" fmla="*/ 18953 w 156209"/>
              <a:gd name="T3" fmla="*/ 0 h 38100"/>
              <a:gd name="T4" fmla="*/ 6128 w 156209"/>
              <a:gd name="T5" fmla="*/ 4927 h 38100"/>
              <a:gd name="T6" fmla="*/ 0 w 156209"/>
              <a:gd name="T7" fmla="*/ 17228 h 38100"/>
              <a:gd name="T8" fmla="*/ 4651 w 156209"/>
              <a:gd name="T9" fmla="*/ 30865 h 38100"/>
              <a:gd name="T10" fmla="*/ 16111 w 156209"/>
              <a:gd name="T11" fmla="*/ 37512 h 38100"/>
              <a:gd name="T12" fmla="*/ 137100 w 156209"/>
              <a:gd name="T13" fmla="*/ 37734 h 38100"/>
              <a:gd name="T14" fmla="*/ 149941 w 156209"/>
              <a:gd name="T15" fmla="*/ 32667 h 38100"/>
              <a:gd name="T16" fmla="*/ 156097 w 156209"/>
              <a:gd name="T17" fmla="*/ 20481 h 38100"/>
              <a:gd name="T18" fmla="*/ 151437 w 156209"/>
              <a:gd name="T19" fmla="*/ 6693 h 38100"/>
              <a:gd name="T20" fmla="*/ 139965 w 156209"/>
              <a:gd name="T21" fmla="*/ 212 h 38100"/>
              <a:gd name="T22" fmla="*/ 137120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20" y="0"/>
                </a:moveTo>
                <a:lnTo>
                  <a:pt x="18953" y="0"/>
                </a:lnTo>
                <a:lnTo>
                  <a:pt x="6128" y="4927"/>
                </a:lnTo>
                <a:lnTo>
                  <a:pt x="0" y="17228"/>
                </a:lnTo>
                <a:lnTo>
                  <a:pt x="4651" y="30865"/>
                </a:lnTo>
                <a:lnTo>
                  <a:pt x="16111" y="37512"/>
                </a:lnTo>
                <a:lnTo>
                  <a:pt x="137100" y="37734"/>
                </a:lnTo>
                <a:lnTo>
                  <a:pt x="149941" y="32667"/>
                </a:lnTo>
                <a:lnTo>
                  <a:pt x="156097" y="20481"/>
                </a:lnTo>
                <a:lnTo>
                  <a:pt x="151437" y="6693"/>
                </a:lnTo>
                <a:lnTo>
                  <a:pt x="139965" y="212"/>
                </a:lnTo>
                <a:lnTo>
                  <a:pt x="137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2" name="object 33">
            <a:extLst>
              <a:ext uri="{FF2B5EF4-FFF2-40B4-BE49-F238E27FC236}">
                <a16:creationId xmlns:a16="http://schemas.microsoft.com/office/drawing/2014/main" xmlns="" id="{DE0654FF-ED35-45E5-9114-CCCC853042F0}"/>
              </a:ext>
            </a:extLst>
          </p:cNvPr>
          <p:cNvSpPr>
            <a:spLocks/>
          </p:cNvSpPr>
          <p:nvPr/>
        </p:nvSpPr>
        <p:spPr bwMode="auto">
          <a:xfrm>
            <a:off x="7250114" y="1866656"/>
            <a:ext cx="155575" cy="31750"/>
          </a:xfrm>
          <a:custGeom>
            <a:avLst/>
            <a:gdLst>
              <a:gd name="T0" fmla="*/ 137108 w 156209"/>
              <a:gd name="T1" fmla="*/ 0 h 38100"/>
              <a:gd name="T2" fmla="*/ 18941 w 156209"/>
              <a:gd name="T3" fmla="*/ 0 h 38100"/>
              <a:gd name="T4" fmla="*/ 6164 w 156209"/>
              <a:gd name="T5" fmla="*/ 4945 h 38100"/>
              <a:gd name="T6" fmla="*/ 0 w 156209"/>
              <a:gd name="T7" fmla="*/ 17258 h 38100"/>
              <a:gd name="T8" fmla="*/ 4562 w 156209"/>
              <a:gd name="T9" fmla="*/ 31054 h 38100"/>
              <a:gd name="T10" fmla="*/ 15855 w 156209"/>
              <a:gd name="T11" fmla="*/ 37835 h 38100"/>
              <a:gd name="T12" fmla="*/ 137085 w 156209"/>
              <a:gd name="T13" fmla="*/ 38099 h 38100"/>
              <a:gd name="T14" fmla="*/ 149878 w 156209"/>
              <a:gd name="T15" fmla="*/ 33038 h 38100"/>
              <a:gd name="T16" fmla="*/ 156072 w 156209"/>
              <a:gd name="T17" fmla="*/ 20822 h 38100"/>
              <a:gd name="T18" fmla="*/ 151502 w 156209"/>
              <a:gd name="T19" fmla="*/ 6896 h 38100"/>
              <a:gd name="T20" fmla="*/ 140200 w 156209"/>
              <a:gd name="T21" fmla="*/ 255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45"/>
                </a:lnTo>
                <a:lnTo>
                  <a:pt x="0" y="17258"/>
                </a:lnTo>
                <a:lnTo>
                  <a:pt x="4562" y="31054"/>
                </a:lnTo>
                <a:lnTo>
                  <a:pt x="15855" y="37835"/>
                </a:lnTo>
                <a:lnTo>
                  <a:pt x="137085" y="38099"/>
                </a:lnTo>
                <a:lnTo>
                  <a:pt x="149878" y="33038"/>
                </a:lnTo>
                <a:lnTo>
                  <a:pt x="156072" y="20822"/>
                </a:lnTo>
                <a:lnTo>
                  <a:pt x="151502" y="6896"/>
                </a:lnTo>
                <a:lnTo>
                  <a:pt x="140200" y="255"/>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3" name="object 34">
            <a:extLst>
              <a:ext uri="{FF2B5EF4-FFF2-40B4-BE49-F238E27FC236}">
                <a16:creationId xmlns:a16="http://schemas.microsoft.com/office/drawing/2014/main" xmlns="" id="{75C58177-39B3-4A8B-A5F5-90944F91F699}"/>
              </a:ext>
            </a:extLst>
          </p:cNvPr>
          <p:cNvSpPr>
            <a:spLocks/>
          </p:cNvSpPr>
          <p:nvPr/>
        </p:nvSpPr>
        <p:spPr bwMode="auto">
          <a:xfrm>
            <a:off x="7126288" y="1665573"/>
            <a:ext cx="114300" cy="263260"/>
          </a:xfrm>
          <a:custGeom>
            <a:avLst/>
            <a:gdLst>
              <a:gd name="T0" fmla="*/ 5 w 113665"/>
              <a:gd name="T1" fmla="*/ 47403 h 315594"/>
              <a:gd name="T2" fmla="*/ 10012 w 113665"/>
              <a:gd name="T3" fmla="*/ 89071 h 315594"/>
              <a:gd name="T4" fmla="*/ 17606 w 113665"/>
              <a:gd name="T5" fmla="*/ 113710 h 315594"/>
              <a:gd name="T6" fmla="*/ 0 w 113665"/>
              <a:gd name="T7" fmla="*/ 148743 h 315594"/>
              <a:gd name="T8" fmla="*/ 9995 w 113665"/>
              <a:gd name="T9" fmla="*/ 190446 h 315594"/>
              <a:gd name="T10" fmla="*/ 17586 w 113665"/>
              <a:gd name="T11" fmla="*/ 215104 h 315594"/>
              <a:gd name="T12" fmla="*/ 0 w 113665"/>
              <a:gd name="T13" fmla="*/ 250147 h 315594"/>
              <a:gd name="T14" fmla="*/ 43940 w 113665"/>
              <a:gd name="T15" fmla="*/ 315258 h 315594"/>
              <a:gd name="T16" fmla="*/ 89147 w 113665"/>
              <a:gd name="T17" fmla="*/ 304307 h 315594"/>
              <a:gd name="T18" fmla="*/ 46471 w 113665"/>
              <a:gd name="T19" fmla="*/ 287368 h 315594"/>
              <a:gd name="T20" fmla="*/ 17088 w 113665"/>
              <a:gd name="T21" fmla="*/ 259631 h 315594"/>
              <a:gd name="T22" fmla="*/ 66572 w 113665"/>
              <a:gd name="T23" fmla="*/ 244574 h 315594"/>
              <a:gd name="T24" fmla="*/ 104916 w 113665"/>
              <a:gd name="T25" fmla="*/ 230309 h 315594"/>
              <a:gd name="T26" fmla="*/ 97633 w 113665"/>
              <a:gd name="T27" fmla="*/ 204387 h 315594"/>
              <a:gd name="T28" fmla="*/ 46471 w 113665"/>
              <a:gd name="T29" fmla="*/ 185930 h 315594"/>
              <a:gd name="T30" fmla="*/ 17088 w 113665"/>
              <a:gd name="T31" fmla="*/ 158224 h 315594"/>
              <a:gd name="T32" fmla="*/ 66572 w 113665"/>
              <a:gd name="T33" fmla="*/ 143167 h 315594"/>
              <a:gd name="T34" fmla="*/ 104324 w 113665"/>
              <a:gd name="T35" fmla="*/ 128902 h 315594"/>
              <a:gd name="T36" fmla="*/ 86676 w 113665"/>
              <a:gd name="T37" fmla="*/ 109777 h 315594"/>
              <a:gd name="T38" fmla="*/ 106408 w 113665"/>
              <a:gd name="T39" fmla="*/ 84523 h 315594"/>
              <a:gd name="T40" fmla="*/ 21095 w 113665"/>
              <a:gd name="T41" fmla="*/ 61220 h 315594"/>
              <a:gd name="T42" fmla="*/ 25409 w 113665"/>
              <a:gd name="T43" fmla="*/ 41729 h 315594"/>
              <a:gd name="T44" fmla="*/ 80609 w 113665"/>
              <a:gd name="T45" fmla="*/ 27495 h 315594"/>
              <a:gd name="T46" fmla="*/ 88157 w 113665"/>
              <a:gd name="T47" fmla="*/ 9265 h 315594"/>
              <a:gd name="T48" fmla="*/ 104916 w 113665"/>
              <a:gd name="T49" fmla="*/ 230309 h 315594"/>
              <a:gd name="T50" fmla="*/ 96093 w 113665"/>
              <a:gd name="T51" fmla="*/ 238630 h 315594"/>
              <a:gd name="T52" fmla="*/ 54792 w 113665"/>
              <a:gd name="T53" fmla="*/ 286575 h 315594"/>
              <a:gd name="T54" fmla="*/ 106820 w 113665"/>
              <a:gd name="T55" fmla="*/ 285820 h 315594"/>
              <a:gd name="T56" fmla="*/ 111961 w 113665"/>
              <a:gd name="T57" fmla="*/ 247261 h 315594"/>
              <a:gd name="T58" fmla="*/ 66572 w 113665"/>
              <a:gd name="T59" fmla="*/ 244574 h 315594"/>
              <a:gd name="T60" fmla="*/ 66572 w 113665"/>
              <a:gd name="T61" fmla="*/ 244574 h 315594"/>
              <a:gd name="T62" fmla="*/ 91734 w 113665"/>
              <a:gd name="T63" fmla="*/ 133261 h 315594"/>
              <a:gd name="T64" fmla="*/ 57218 w 113665"/>
              <a:gd name="T65" fmla="*/ 182774 h 315594"/>
              <a:gd name="T66" fmla="*/ 107106 w 113665"/>
              <a:gd name="T67" fmla="*/ 185930 h 315594"/>
              <a:gd name="T68" fmla="*/ 111813 w 113665"/>
              <a:gd name="T69" fmla="*/ 151790 h 315594"/>
              <a:gd name="T70" fmla="*/ 66572 w 113665"/>
              <a:gd name="T71" fmla="*/ 143167 h 315594"/>
              <a:gd name="T72" fmla="*/ 66572 w 113665"/>
              <a:gd name="T73" fmla="*/ 143167 h 315594"/>
              <a:gd name="T74" fmla="*/ 91734 w 113665"/>
              <a:gd name="T75" fmla="*/ 31854 h 315594"/>
              <a:gd name="T76" fmla="*/ 57216 w 113665"/>
              <a:gd name="T77" fmla="*/ 81338 h 315594"/>
              <a:gd name="T78" fmla="*/ 106408 w 113665"/>
              <a:gd name="T79" fmla="*/ 84523 h 315594"/>
              <a:gd name="T80" fmla="*/ 113558 w 113665"/>
              <a:gd name="T81" fmla="*/ 56817 h 315594"/>
              <a:gd name="T82" fmla="*/ 105264 w 113665"/>
              <a:gd name="T83" fmla="*/ 27495 h 315594"/>
              <a:gd name="T84" fmla="*/ 49245 w 113665"/>
              <a:gd name="T85" fmla="*/ 58768 h 315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665" h="315594">
                <a:moveTo>
                  <a:pt x="61718" y="0"/>
                </a:moveTo>
                <a:lnTo>
                  <a:pt x="20199" y="13436"/>
                </a:lnTo>
                <a:lnTo>
                  <a:pt x="5" y="47403"/>
                </a:lnTo>
                <a:lnTo>
                  <a:pt x="930" y="63659"/>
                </a:lnTo>
                <a:lnTo>
                  <a:pt x="4369" y="77524"/>
                </a:lnTo>
                <a:lnTo>
                  <a:pt x="10012" y="89071"/>
                </a:lnTo>
                <a:lnTo>
                  <a:pt x="17548" y="98372"/>
                </a:lnTo>
                <a:lnTo>
                  <a:pt x="26667" y="105500"/>
                </a:lnTo>
                <a:lnTo>
                  <a:pt x="17606" y="113710"/>
                </a:lnTo>
                <a:lnTo>
                  <a:pt x="9724" y="123869"/>
                </a:lnTo>
                <a:lnTo>
                  <a:pt x="3646" y="135655"/>
                </a:lnTo>
                <a:lnTo>
                  <a:pt x="0" y="148743"/>
                </a:lnTo>
                <a:lnTo>
                  <a:pt x="925" y="165018"/>
                </a:lnTo>
                <a:lnTo>
                  <a:pt x="4360" y="178893"/>
                </a:lnTo>
                <a:lnTo>
                  <a:pt x="9995" y="190446"/>
                </a:lnTo>
                <a:lnTo>
                  <a:pt x="17520" y="199750"/>
                </a:lnTo>
                <a:lnTo>
                  <a:pt x="26626" y="206881"/>
                </a:lnTo>
                <a:lnTo>
                  <a:pt x="17586" y="215104"/>
                </a:lnTo>
                <a:lnTo>
                  <a:pt x="9717" y="225270"/>
                </a:lnTo>
                <a:lnTo>
                  <a:pt x="3645" y="237058"/>
                </a:lnTo>
                <a:lnTo>
                  <a:pt x="0" y="250147"/>
                </a:lnTo>
                <a:lnTo>
                  <a:pt x="1255" y="266797"/>
                </a:lnTo>
                <a:lnTo>
                  <a:pt x="21088" y="303596"/>
                </a:lnTo>
                <a:lnTo>
                  <a:pt x="43940" y="315258"/>
                </a:lnTo>
                <a:lnTo>
                  <a:pt x="61359" y="314315"/>
                </a:lnTo>
                <a:lnTo>
                  <a:pt x="76463" y="310547"/>
                </a:lnTo>
                <a:lnTo>
                  <a:pt x="89147" y="304307"/>
                </a:lnTo>
                <a:lnTo>
                  <a:pt x="99301" y="295947"/>
                </a:lnTo>
                <a:lnTo>
                  <a:pt x="105671" y="287368"/>
                </a:lnTo>
                <a:lnTo>
                  <a:pt x="46471" y="287368"/>
                </a:lnTo>
                <a:lnTo>
                  <a:pt x="43697" y="286575"/>
                </a:lnTo>
                <a:lnTo>
                  <a:pt x="21096" y="264034"/>
                </a:lnTo>
                <a:lnTo>
                  <a:pt x="17088" y="259631"/>
                </a:lnTo>
                <a:lnTo>
                  <a:pt x="17088" y="252895"/>
                </a:lnTo>
                <a:lnTo>
                  <a:pt x="25409" y="244574"/>
                </a:lnTo>
                <a:lnTo>
                  <a:pt x="66572" y="244574"/>
                </a:lnTo>
                <a:lnTo>
                  <a:pt x="76646" y="234668"/>
                </a:lnTo>
                <a:lnTo>
                  <a:pt x="80609" y="230309"/>
                </a:lnTo>
                <a:lnTo>
                  <a:pt x="104916" y="230309"/>
                </a:lnTo>
                <a:lnTo>
                  <a:pt x="100506" y="223340"/>
                </a:lnTo>
                <a:lnTo>
                  <a:pt x="91381" y="214424"/>
                </a:lnTo>
                <a:lnTo>
                  <a:pt x="97633" y="204387"/>
                </a:lnTo>
                <a:lnTo>
                  <a:pt x="103855" y="193300"/>
                </a:lnTo>
                <a:lnTo>
                  <a:pt x="107106" y="185930"/>
                </a:lnTo>
                <a:lnTo>
                  <a:pt x="46471" y="185930"/>
                </a:lnTo>
                <a:lnTo>
                  <a:pt x="43697" y="185168"/>
                </a:lnTo>
                <a:lnTo>
                  <a:pt x="21096" y="162627"/>
                </a:lnTo>
                <a:lnTo>
                  <a:pt x="17088" y="158224"/>
                </a:lnTo>
                <a:lnTo>
                  <a:pt x="17088" y="151488"/>
                </a:lnTo>
                <a:lnTo>
                  <a:pt x="25409" y="143167"/>
                </a:lnTo>
                <a:lnTo>
                  <a:pt x="66572" y="143167"/>
                </a:lnTo>
                <a:lnTo>
                  <a:pt x="76646" y="133261"/>
                </a:lnTo>
                <a:lnTo>
                  <a:pt x="80609" y="128902"/>
                </a:lnTo>
                <a:lnTo>
                  <a:pt x="104324" y="128902"/>
                </a:lnTo>
                <a:lnTo>
                  <a:pt x="102988" y="126077"/>
                </a:lnTo>
                <a:lnTo>
                  <a:pt x="95616" y="116801"/>
                </a:lnTo>
                <a:lnTo>
                  <a:pt x="86676" y="109777"/>
                </a:lnTo>
                <a:lnTo>
                  <a:pt x="95457" y="101224"/>
                </a:lnTo>
                <a:lnTo>
                  <a:pt x="103176" y="90886"/>
                </a:lnTo>
                <a:lnTo>
                  <a:pt x="106408" y="84523"/>
                </a:lnTo>
                <a:lnTo>
                  <a:pt x="46471" y="84523"/>
                </a:lnTo>
                <a:lnTo>
                  <a:pt x="43697" y="83731"/>
                </a:lnTo>
                <a:lnTo>
                  <a:pt x="21095" y="61220"/>
                </a:lnTo>
                <a:lnTo>
                  <a:pt x="17088" y="56817"/>
                </a:lnTo>
                <a:lnTo>
                  <a:pt x="17088" y="50050"/>
                </a:lnTo>
                <a:lnTo>
                  <a:pt x="25409" y="41729"/>
                </a:lnTo>
                <a:lnTo>
                  <a:pt x="66592" y="41729"/>
                </a:lnTo>
                <a:lnTo>
                  <a:pt x="76646" y="31854"/>
                </a:lnTo>
                <a:lnTo>
                  <a:pt x="80609" y="27495"/>
                </a:lnTo>
                <a:lnTo>
                  <a:pt x="105264" y="27495"/>
                </a:lnTo>
                <a:lnTo>
                  <a:pt x="98605" y="18190"/>
                </a:lnTo>
                <a:lnTo>
                  <a:pt x="88157" y="9265"/>
                </a:lnTo>
                <a:lnTo>
                  <a:pt x="75713" y="3053"/>
                </a:lnTo>
                <a:lnTo>
                  <a:pt x="61718" y="0"/>
                </a:lnTo>
                <a:close/>
              </a:path>
              <a:path w="113665" h="315594">
                <a:moveTo>
                  <a:pt x="104916" y="230309"/>
                </a:moveTo>
                <a:lnTo>
                  <a:pt x="87375" y="230309"/>
                </a:lnTo>
                <a:lnTo>
                  <a:pt x="91734" y="234668"/>
                </a:lnTo>
                <a:lnTo>
                  <a:pt x="96093" y="238630"/>
                </a:lnTo>
                <a:lnTo>
                  <a:pt x="96093" y="245366"/>
                </a:lnTo>
                <a:lnTo>
                  <a:pt x="57218" y="284181"/>
                </a:lnTo>
                <a:lnTo>
                  <a:pt x="54792" y="286575"/>
                </a:lnTo>
                <a:lnTo>
                  <a:pt x="52018" y="287368"/>
                </a:lnTo>
                <a:lnTo>
                  <a:pt x="105671" y="287368"/>
                </a:lnTo>
                <a:lnTo>
                  <a:pt x="106820" y="285820"/>
                </a:lnTo>
                <a:lnTo>
                  <a:pt x="111596" y="274279"/>
                </a:lnTo>
                <a:lnTo>
                  <a:pt x="113521" y="261677"/>
                </a:lnTo>
                <a:lnTo>
                  <a:pt x="111961" y="247261"/>
                </a:lnTo>
                <a:lnTo>
                  <a:pt x="107494" y="234384"/>
                </a:lnTo>
                <a:lnTo>
                  <a:pt x="104916" y="230309"/>
                </a:lnTo>
                <a:close/>
              </a:path>
              <a:path w="113665" h="315594">
                <a:moveTo>
                  <a:pt x="66572" y="244574"/>
                </a:moveTo>
                <a:lnTo>
                  <a:pt x="32176" y="244574"/>
                </a:lnTo>
                <a:lnTo>
                  <a:pt x="49245" y="261612"/>
                </a:lnTo>
                <a:lnTo>
                  <a:pt x="66572" y="244574"/>
                </a:lnTo>
                <a:close/>
              </a:path>
              <a:path w="113665" h="315594">
                <a:moveTo>
                  <a:pt x="104324" y="128902"/>
                </a:moveTo>
                <a:lnTo>
                  <a:pt x="87375" y="128902"/>
                </a:lnTo>
                <a:lnTo>
                  <a:pt x="91734" y="133261"/>
                </a:lnTo>
                <a:lnTo>
                  <a:pt x="96093" y="137223"/>
                </a:lnTo>
                <a:lnTo>
                  <a:pt x="96093" y="143959"/>
                </a:lnTo>
                <a:lnTo>
                  <a:pt x="57218" y="182774"/>
                </a:lnTo>
                <a:lnTo>
                  <a:pt x="54792" y="185168"/>
                </a:lnTo>
                <a:lnTo>
                  <a:pt x="52018" y="185930"/>
                </a:lnTo>
                <a:lnTo>
                  <a:pt x="107106" y="185930"/>
                </a:lnTo>
                <a:lnTo>
                  <a:pt x="109159" y="181276"/>
                </a:lnTo>
                <a:lnTo>
                  <a:pt x="112656" y="168430"/>
                </a:lnTo>
                <a:lnTo>
                  <a:pt x="111813" y="151790"/>
                </a:lnTo>
                <a:lnTo>
                  <a:pt x="108489" y="137706"/>
                </a:lnTo>
                <a:lnTo>
                  <a:pt x="104324" y="128902"/>
                </a:lnTo>
                <a:close/>
              </a:path>
              <a:path w="113665" h="315594">
                <a:moveTo>
                  <a:pt x="66572" y="143167"/>
                </a:moveTo>
                <a:lnTo>
                  <a:pt x="32176" y="143167"/>
                </a:lnTo>
                <a:lnTo>
                  <a:pt x="49245" y="160205"/>
                </a:lnTo>
                <a:lnTo>
                  <a:pt x="66572" y="143167"/>
                </a:lnTo>
                <a:close/>
              </a:path>
              <a:path w="113665" h="315594">
                <a:moveTo>
                  <a:pt x="105264" y="27495"/>
                </a:moveTo>
                <a:lnTo>
                  <a:pt x="87375" y="27495"/>
                </a:lnTo>
                <a:lnTo>
                  <a:pt x="91734" y="31854"/>
                </a:lnTo>
                <a:lnTo>
                  <a:pt x="96093" y="35816"/>
                </a:lnTo>
                <a:lnTo>
                  <a:pt x="96093" y="42552"/>
                </a:lnTo>
                <a:lnTo>
                  <a:pt x="57216" y="81338"/>
                </a:lnTo>
                <a:lnTo>
                  <a:pt x="54792" y="83731"/>
                </a:lnTo>
                <a:lnTo>
                  <a:pt x="52018" y="84523"/>
                </a:lnTo>
                <a:lnTo>
                  <a:pt x="106408" y="84523"/>
                </a:lnTo>
                <a:lnTo>
                  <a:pt x="109175" y="79074"/>
                </a:lnTo>
                <a:lnTo>
                  <a:pt x="112794" y="66098"/>
                </a:lnTo>
                <a:lnTo>
                  <a:pt x="113558" y="56817"/>
                </a:lnTo>
                <a:lnTo>
                  <a:pt x="111749" y="42410"/>
                </a:lnTo>
                <a:lnTo>
                  <a:pt x="106617" y="29387"/>
                </a:lnTo>
                <a:lnTo>
                  <a:pt x="105264" y="27495"/>
                </a:lnTo>
                <a:close/>
              </a:path>
              <a:path w="113665" h="315594">
                <a:moveTo>
                  <a:pt x="66592" y="41729"/>
                </a:moveTo>
                <a:lnTo>
                  <a:pt x="32176" y="41729"/>
                </a:lnTo>
                <a:lnTo>
                  <a:pt x="49245" y="58768"/>
                </a:lnTo>
                <a:lnTo>
                  <a:pt x="66592" y="417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5" name="object 36">
            <a:extLst>
              <a:ext uri="{FF2B5EF4-FFF2-40B4-BE49-F238E27FC236}">
                <a16:creationId xmlns:a16="http://schemas.microsoft.com/office/drawing/2014/main" xmlns="" id="{C667BDB0-3B6C-456A-83D2-33E16C2C8827}"/>
              </a:ext>
            </a:extLst>
          </p:cNvPr>
          <p:cNvSpPr txBox="1"/>
          <p:nvPr/>
        </p:nvSpPr>
        <p:spPr>
          <a:xfrm>
            <a:off x="6802439" y="3920044"/>
            <a:ext cx="996949" cy="1023357"/>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100" b="1" dirty="0">
                <a:solidFill>
                  <a:srgbClr val="FFFFFF"/>
                </a:solidFill>
                <a:latin typeface="Arial" panose="020B0604020202020204" pitchFamily="34" charset="0"/>
              </a:rPr>
              <a:t>z/OS</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application</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testing</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on</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emulated</a:t>
            </a:r>
            <a:endParaRPr lang="en-US" altLang="en-US" sz="1100" dirty="0">
              <a:latin typeface="Arial" panose="020B0604020202020204" pitchFamily="34" charset="0"/>
            </a:endParaRPr>
          </a:p>
          <a:p>
            <a:pPr algn="ctr">
              <a:lnSpc>
                <a:spcPts val="1300"/>
              </a:lnSpc>
              <a:spcBef>
                <a:spcPts val="75"/>
              </a:spcBef>
            </a:pPr>
            <a:r>
              <a:rPr lang="en-US" altLang="en-US" sz="1100" b="1" dirty="0">
                <a:solidFill>
                  <a:srgbClr val="FFFFFF"/>
                </a:solidFill>
                <a:latin typeface="Arial" panose="020B0604020202020204" pitchFamily="34" charset="0"/>
              </a:rPr>
              <a:t>z</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System</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hardware</a:t>
            </a:r>
            <a:endParaRPr lang="en-US" altLang="en-US" sz="1100" dirty="0">
              <a:latin typeface="Arial" panose="020B0604020202020204" pitchFamily="34" charset="0"/>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sp>
        <p:nvSpPr>
          <p:cNvPr id="96" name="Rounded Rectangle 95"/>
          <p:cNvSpPr>
            <a:spLocks noChangeArrowheads="1"/>
          </p:cNvSpPr>
          <p:nvPr/>
        </p:nvSpPr>
        <p:spPr bwMode="auto">
          <a:xfrm>
            <a:off x="1219200" y="4254500"/>
            <a:ext cx="7162800" cy="11430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r>
              <a:rPr lang="en-US" sz="1400" b="1" dirty="0">
                <a:solidFill>
                  <a:schemeClr val="dk1"/>
                </a:solidFill>
                <a:latin typeface="+mn-lt"/>
                <a:ea typeface="+mn-ea"/>
              </a:rPr>
              <a:t>Accelerate delivery </a:t>
            </a:r>
            <a:r>
              <a:rPr lang="en-US" sz="1400" dirty="0">
                <a:solidFill>
                  <a:schemeClr val="dk1"/>
                </a:solidFill>
                <a:latin typeface="+mn-lt"/>
                <a:ea typeface="+mn-ea"/>
              </a:rPr>
              <a:t>and reduces cycle time to develop/test multi-tier applications across heterogeneous environments and platforms</a:t>
            </a:r>
          </a:p>
          <a:p>
            <a:pPr marL="171450" indent="-171450">
              <a:buFont typeface="Arial"/>
              <a:buChar char="•"/>
              <a:defRPr/>
            </a:pPr>
            <a:r>
              <a:rPr lang="en-US" sz="1400" b="1" dirty="0">
                <a:solidFill>
                  <a:schemeClr val="dk1"/>
                </a:solidFill>
                <a:latin typeface="+mn-lt"/>
                <a:ea typeface="+mn-ea"/>
              </a:rPr>
              <a:t>Reduce costs </a:t>
            </a:r>
            <a:r>
              <a:rPr lang="en-US" sz="1400" dirty="0">
                <a:solidFill>
                  <a:schemeClr val="dk1"/>
                </a:solidFill>
                <a:latin typeface="+mn-lt"/>
                <a:ea typeface="+mn-ea"/>
              </a:rPr>
              <a:t>and eliminate delays for delivering mainframe applications</a:t>
            </a:r>
          </a:p>
          <a:p>
            <a:pPr marL="171450" indent="-171450">
              <a:buFont typeface="Arial"/>
              <a:buChar char="•"/>
              <a:defRPr/>
            </a:pPr>
            <a:r>
              <a:rPr lang="en-US" sz="1400" b="1" dirty="0">
                <a:solidFill>
                  <a:schemeClr val="dk1"/>
                </a:solidFill>
                <a:latin typeface="+mn-lt"/>
                <a:ea typeface="+mn-ea"/>
              </a:rPr>
              <a:t>Minimize risk </a:t>
            </a:r>
            <a:r>
              <a:rPr lang="en-US" sz="1400" dirty="0">
                <a:solidFill>
                  <a:schemeClr val="dk1"/>
                </a:solidFill>
                <a:latin typeface="+mn-lt"/>
                <a:ea typeface="+mn-ea"/>
              </a:rPr>
              <a:t>and improve productivity across disparate teams with cross-platform release planning</a:t>
            </a:r>
          </a:p>
        </p:txBody>
      </p:sp>
      <p:sp>
        <p:nvSpPr>
          <p:cNvPr id="97" name="TextBox 4"/>
          <p:cNvSpPr txBox="1">
            <a:spLocks noChangeArrowheads="1"/>
          </p:cNvSpPr>
          <p:nvPr/>
        </p:nvSpPr>
        <p:spPr bwMode="auto">
          <a:xfrm>
            <a:off x="1384300" y="3953536"/>
            <a:ext cx="4648200" cy="30824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r>
              <a:rPr lang="en-US" b="1"/>
              <a:t>Value from </a:t>
            </a:r>
            <a:r>
              <a:rPr lang="en-US" b="1" i="1"/>
              <a:t>planned </a:t>
            </a:r>
            <a:r>
              <a:rPr lang="en-US" b="1"/>
              <a:t>unified solution</a:t>
            </a:r>
          </a:p>
        </p:txBody>
      </p:sp>
      <p:grpSp>
        <p:nvGrpSpPr>
          <p:cNvPr id="98" name="Group 97"/>
          <p:cNvGrpSpPr>
            <a:grpSpLocks/>
          </p:cNvGrpSpPr>
          <p:nvPr/>
        </p:nvGrpSpPr>
        <p:grpSpPr bwMode="auto">
          <a:xfrm>
            <a:off x="609600" y="647700"/>
            <a:ext cx="7850187" cy="3250406"/>
            <a:chOff x="379413" y="595313"/>
            <a:chExt cx="7850187" cy="3900487"/>
          </a:xfrm>
        </p:grpSpPr>
        <p:pic>
          <p:nvPicPr>
            <p:cNvPr id="113"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663" y="2195513"/>
              <a:ext cx="1430337" cy="1169987"/>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sp>
          <p:nvSpPr>
            <p:cNvPr id="116" name="Text Box 46"/>
            <p:cNvSpPr txBox="1">
              <a:spLocks noChangeArrowheads="1"/>
            </p:cNvSpPr>
            <p:nvPr/>
          </p:nvSpPr>
          <p:spPr bwMode="auto">
            <a:xfrm>
              <a:off x="5165725" y="3937000"/>
              <a:ext cx="817563" cy="332399"/>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00B8FF"/>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algn="ctr" eaLnBrk="1" hangingPunct="1">
                <a:buClr>
                  <a:srgbClr val="000000"/>
                </a:buClr>
                <a:buSzPct val="100000"/>
                <a:buFont typeface="Arial" charset="0"/>
                <a:buNone/>
                <a:defRPr/>
              </a:pPr>
              <a:r>
                <a:rPr lang="en-US" sz="1200" b="1">
                  <a:solidFill>
                    <a:schemeClr val="bg1"/>
                  </a:solidFill>
                  <a:ea typeface="MS PGothic" charset="0"/>
                  <a:cs typeface="MS PGothic" charset="0"/>
                </a:rPr>
                <a:t>Promote</a:t>
              </a:r>
            </a:p>
          </p:txBody>
        </p:sp>
        <p:sp>
          <p:nvSpPr>
            <p:cNvPr id="124" name="Text Box 46"/>
            <p:cNvSpPr txBox="1">
              <a:spLocks noChangeArrowheads="1"/>
            </p:cNvSpPr>
            <p:nvPr/>
          </p:nvSpPr>
          <p:spPr bwMode="auto">
            <a:xfrm>
              <a:off x="5614988" y="1487488"/>
              <a:ext cx="736600" cy="304699"/>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eaLnBrk="1" hangingPunct="1">
                <a:buClr>
                  <a:srgbClr val="000000"/>
                </a:buClr>
                <a:buSzPct val="100000"/>
                <a:buFont typeface="Arial" pitchFamily="34" charset="0"/>
                <a:buNone/>
                <a:defRPr/>
              </a:pPr>
              <a:r>
                <a:rPr lang="en-US" sz="1050" b="1" dirty="0">
                  <a:ea typeface="MS PGothic" pitchFamily="34" charset="-128"/>
                </a:rPr>
                <a:t>Deploy</a:t>
              </a:r>
            </a:p>
          </p:txBody>
        </p:sp>
        <p:sp>
          <p:nvSpPr>
            <p:cNvPr id="126" name="Text Box 26"/>
            <p:cNvSpPr txBox="1">
              <a:spLocks noChangeArrowheads="1"/>
            </p:cNvSpPr>
            <p:nvPr/>
          </p:nvSpPr>
          <p:spPr bwMode="auto">
            <a:xfrm>
              <a:off x="3319463" y="1955800"/>
              <a:ext cx="992187" cy="517064"/>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7"/>
                      </a:schemeClr>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algn="ctr">
                <a:defRPr/>
              </a:pPr>
              <a:r>
                <a:rPr lang="en-US" sz="1100" dirty="0">
                  <a:ea typeface="+mn-ea"/>
                </a:rPr>
                <a:t>Code Station</a:t>
              </a:r>
            </a:p>
            <a:p>
              <a:pPr algn="ctr">
                <a:defRPr/>
              </a:pPr>
              <a:r>
                <a:rPr lang="en-US" sz="1100" dirty="0">
                  <a:ea typeface="+mn-ea"/>
                </a:rPr>
                <a:t>on z/OS</a:t>
              </a:r>
            </a:p>
          </p:txBody>
        </p:sp>
        <p:sp>
          <p:nvSpPr>
            <p:cNvPr id="129" name="TextBox 1"/>
            <p:cNvSpPr txBox="1">
              <a:spLocks noChangeArrowheads="1"/>
            </p:cNvSpPr>
            <p:nvPr/>
          </p:nvSpPr>
          <p:spPr bwMode="auto">
            <a:xfrm>
              <a:off x="6697663" y="1985963"/>
              <a:ext cx="1531937" cy="258533"/>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r>
                <a:rPr lang="en-US" sz="800" b="1"/>
                <a:t>Test Environment – RD&amp;T</a:t>
              </a:r>
            </a:p>
          </p:txBody>
        </p:sp>
        <p:pic>
          <p:nvPicPr>
            <p:cNvPr id="130" name="Picture 129" descr="http://mds.torolab.ibm.com/MDSMR/Icons/_R3V6/Jazz/Process/desktop/com.ibm.process.rcp.ui/icons/wizban/con_server_wizban.gif"/>
            <p:cNvPicPr>
              <a:picLocks noChangeAspect="1" noChangeArrowheads="1"/>
            </p:cNvPicPr>
            <p:nvPr/>
          </p:nvPicPr>
          <p:blipFill>
            <a:blip r:embed="rId3"/>
            <a:srcRect/>
            <a:stretch>
              <a:fillRect/>
            </a:stretch>
          </p:blipFill>
          <p:spPr bwMode="auto">
            <a:xfrm>
              <a:off x="3455988" y="2368550"/>
              <a:ext cx="714375" cy="628650"/>
            </a:xfrm>
            <a:prstGeom prst="rect">
              <a:avLst/>
            </a:prstGeom>
            <a:noFill/>
            <a:ln w="9525">
              <a:noFill/>
              <a:miter lim="800000"/>
              <a:headEnd/>
              <a:tailEnd/>
            </a:ln>
          </p:spPr>
        </p:pic>
        <p:sp>
          <p:nvSpPr>
            <p:cNvPr id="131" name="Line 31"/>
            <p:cNvSpPr>
              <a:spLocks noChangeShapeType="1"/>
            </p:cNvSpPr>
            <p:nvPr/>
          </p:nvSpPr>
          <p:spPr bwMode="auto">
            <a:xfrm>
              <a:off x="3319463" y="609600"/>
              <a:ext cx="0" cy="3886200"/>
            </a:xfrm>
            <a:prstGeom prst="line">
              <a:avLst/>
            </a:prstGeom>
            <a:noFill/>
            <a:ln w="9525">
              <a:solidFill>
                <a:schemeClr val="tx1"/>
              </a:solidFill>
              <a:round/>
              <a:headEnd/>
              <a:tailEnd/>
            </a:ln>
            <a:effectLst/>
            <a:extLst>
              <a:ext uri="{909E8E84-426E-40dd-AFC4-6F175D3DCCD1}">
                <a14:hiddenFill xmlns:a14="http://schemas.microsoft.com/office/drawing/2010/main" xmlns="" xmlns:lc="http://schemas.openxmlformats.org/drawingml/2006/lockedCanvas">
                  <a:no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7"/>
                      </a:schemeClr>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a:defRPr/>
              </a:pPr>
              <a:endParaRPr lang="en-US">
                <a:latin typeface="Arial" charset="0"/>
                <a:ea typeface="ＭＳ Ｐゴシック" charset="0"/>
                <a:cs typeface="ＭＳ Ｐゴシック" charset="0"/>
              </a:endParaRPr>
            </a:p>
          </p:txBody>
        </p:sp>
        <p:pic>
          <p:nvPicPr>
            <p:cNvPr id="133" name="Picture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3" y="1049338"/>
              <a:ext cx="2525712" cy="2938462"/>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pic>
          <p:nvPicPr>
            <p:cNvPr id="166" name="Picture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25" y="2233613"/>
              <a:ext cx="381000" cy="3048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sp>
          <p:nvSpPr>
            <p:cNvPr id="167" name="Line 31"/>
            <p:cNvSpPr>
              <a:spLocks noChangeShapeType="1"/>
            </p:cNvSpPr>
            <p:nvPr/>
          </p:nvSpPr>
          <p:spPr bwMode="auto">
            <a:xfrm>
              <a:off x="5549900" y="595313"/>
              <a:ext cx="0" cy="3886200"/>
            </a:xfrm>
            <a:prstGeom prst="line">
              <a:avLst/>
            </a:prstGeom>
            <a:noFill/>
            <a:ln w="9525">
              <a:solidFill>
                <a:schemeClr val="tx1"/>
              </a:solidFill>
              <a:round/>
              <a:headEnd/>
              <a:tailEnd/>
            </a:ln>
            <a:effectLst/>
            <a:extLst>
              <a:ext uri="{909E8E84-426E-40dd-AFC4-6F175D3DCCD1}">
                <a14:hiddenFill xmlns:a14="http://schemas.microsoft.com/office/drawing/2010/main" xmlns="" xmlns:lc="http://schemas.openxmlformats.org/drawingml/2006/lockedCanvas">
                  <a:no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7"/>
                      </a:schemeClr>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a:defRPr/>
              </a:pPr>
              <a:endParaRPr lang="en-US">
                <a:latin typeface="Arial" charset="0"/>
                <a:ea typeface="ＭＳ Ｐゴシック" charset="0"/>
                <a:cs typeface="ＭＳ Ｐゴシック" charset="0"/>
              </a:endParaRPr>
            </a:p>
          </p:txBody>
        </p:sp>
        <p:sp>
          <p:nvSpPr>
            <p:cNvPr id="168" name="TextBox 83"/>
            <p:cNvSpPr txBox="1">
              <a:spLocks noChangeArrowheads="1"/>
            </p:cNvSpPr>
            <p:nvPr/>
          </p:nvSpPr>
          <p:spPr bwMode="auto">
            <a:xfrm>
              <a:off x="3397250" y="3367088"/>
              <a:ext cx="2089150" cy="886397"/>
            </a:xfrm>
            <a:prstGeom prst="rect">
              <a:avLst/>
            </a:prstGeom>
            <a:gradFill rotWithShape="1">
              <a:gsLst>
                <a:gs pos="0">
                  <a:srgbClr val="E0E4FF"/>
                </a:gs>
                <a:gs pos="64999">
                  <a:srgbClr val="B6BFFF"/>
                </a:gs>
                <a:gs pos="100000">
                  <a:srgbClr val="98A6FF"/>
                </a:gs>
              </a:gsLst>
              <a:lin ang="5400000" scaled="1"/>
            </a:gradFill>
            <a:ln w="9525">
              <a:solidFill>
                <a:srgbClr val="7283F9"/>
              </a:solidFill>
              <a:miter lim="800000"/>
              <a:headEnd/>
              <a:tailEnd/>
            </a:ln>
            <a:effectLst>
              <a:outerShdw dist="20000" dir="5400000" rotWithShape="0">
                <a:srgbClr val="808080">
                  <a:alpha val="37999"/>
                </a:srgbClr>
              </a:outerShdw>
            </a:effec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3038" indent="-173038">
                <a:buFont typeface="Arial" pitchFamily="34" charset="0"/>
                <a:buChar char="•"/>
                <a:defRPr/>
              </a:pPr>
              <a:r>
                <a:rPr lang="en-US" sz="1050" dirty="0">
                  <a:solidFill>
                    <a:schemeClr val="dk1"/>
                  </a:solidFill>
                  <a:latin typeface="+mn-lt"/>
                  <a:ea typeface="+mn-ea"/>
                </a:rPr>
                <a:t>Download build output from Code Station  on z/OS</a:t>
              </a:r>
            </a:p>
            <a:p>
              <a:pPr marL="173038" indent="-173038">
                <a:buFont typeface="Arial" pitchFamily="34" charset="0"/>
                <a:buChar char="•"/>
                <a:defRPr/>
              </a:pPr>
              <a:r>
                <a:rPr lang="en-US" sz="1050" dirty="0">
                  <a:solidFill>
                    <a:schemeClr val="dk1"/>
                  </a:solidFill>
                  <a:latin typeface="+mn-lt"/>
                  <a:ea typeface="+mn-ea"/>
                </a:rPr>
                <a:t>Deploy to z/OS or RD&amp;T to test application changes</a:t>
              </a:r>
            </a:p>
          </p:txBody>
        </p:sp>
        <p:pic>
          <p:nvPicPr>
            <p:cNvPr id="169" name="Picture 1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68288">
              <a:off x="5461000" y="1871663"/>
              <a:ext cx="1465263" cy="306387"/>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pic>
          <p:nvPicPr>
            <p:cNvPr id="175" name="Picture 1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02730">
              <a:off x="5459413" y="2414588"/>
              <a:ext cx="1536700" cy="3048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pic>
          <p:nvPicPr>
            <p:cNvPr id="176" name="Picture 1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4188" y="828675"/>
              <a:ext cx="828675" cy="114935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17961" dir="2700000" algn="ctr" rotWithShape="0">
                      <a:srgbClr val="485297">
                        <a:alpha val="74998"/>
                      </a:srgbClr>
                    </a:outerShdw>
                  </a:effectLst>
                </a14:hiddenEffects>
              </a:ext>
            </a:extLst>
          </p:spPr>
        </p:pic>
        <p:pic>
          <p:nvPicPr>
            <p:cNvPr id="177" name="Picture 176" descr="C:\Users\IBM_ADMIN\Desktop\image015.jpg"/>
            <p:cNvPicPr>
              <a:picLocks noChangeAspect="1" noChangeArrowheads="1"/>
            </p:cNvPicPr>
            <p:nvPr/>
          </p:nvPicPr>
          <p:blipFill>
            <a:blip r:embed="rId7"/>
            <a:srcRect/>
            <a:stretch>
              <a:fillRect/>
            </a:stretch>
          </p:blipFill>
          <p:spPr bwMode="auto">
            <a:xfrm>
              <a:off x="4338638" y="2233613"/>
              <a:ext cx="1206500" cy="904875"/>
            </a:xfrm>
            <a:prstGeom prst="rect">
              <a:avLst/>
            </a:prstGeom>
            <a:noFill/>
            <a:ln w="9525">
              <a:noFill/>
              <a:miter lim="800000"/>
              <a:headEnd/>
              <a:tailEnd/>
            </a:ln>
          </p:spPr>
        </p:pic>
        <p:sp>
          <p:nvSpPr>
            <p:cNvPr id="178" name="Text Box 46"/>
            <p:cNvSpPr txBox="1">
              <a:spLocks noChangeArrowheads="1"/>
            </p:cNvSpPr>
            <p:nvPr/>
          </p:nvSpPr>
          <p:spPr bwMode="auto">
            <a:xfrm>
              <a:off x="5635625" y="2921000"/>
              <a:ext cx="1062038" cy="498598"/>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eaLnBrk="1" hangingPunct="1">
                <a:buClr>
                  <a:srgbClr val="000000"/>
                </a:buClr>
                <a:buSzPct val="100000"/>
                <a:buFont typeface="Arial" pitchFamily="34" charset="0"/>
                <a:buNone/>
                <a:defRPr/>
              </a:pPr>
              <a:r>
                <a:rPr lang="en-US" sz="1050" b="1" dirty="0">
                  <a:ea typeface="MS PGothic" pitchFamily="34" charset="-128"/>
                </a:rPr>
                <a:t>Application under test</a:t>
              </a:r>
            </a:p>
          </p:txBody>
        </p:sp>
        <p:pic>
          <p:nvPicPr>
            <p:cNvPr id="179" name="Picture 1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0700" y="3403600"/>
              <a:ext cx="1193800" cy="1076325"/>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chemeClr val="bg2">
                        <a:alpha val="74998"/>
                      </a:schemeClr>
                    </a:outerShdw>
                  </a:effectLst>
                </a14:hiddenEffects>
              </a:ext>
            </a:extLst>
          </p:spPr>
        </p:pic>
        <p:sp>
          <p:nvSpPr>
            <p:cNvPr id="180" name="Rectangle 179"/>
            <p:cNvSpPr>
              <a:spLocks noChangeArrowheads="1"/>
            </p:cNvSpPr>
            <p:nvPr/>
          </p:nvSpPr>
          <p:spPr bwMode="auto">
            <a:xfrm>
              <a:off x="3724275" y="1158875"/>
              <a:ext cx="1533525" cy="593725"/>
            </a:xfrm>
            <a:prstGeom prst="rect">
              <a:avLst/>
            </a:prstGeom>
            <a:solidFill>
              <a:schemeClr val="bg1"/>
            </a:solidFill>
            <a:ln w="28575">
              <a:solidFill>
                <a:srgbClr val="006666"/>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400050" indent="-400050" algn="ctr" eaLnBrk="0" hangingPunct="0">
                <a:defRPr/>
              </a:pPr>
              <a:r>
                <a:rPr lang="en-US" sz="1400" b="1" kern="0" dirty="0">
                  <a:solidFill>
                    <a:srgbClr val="000000"/>
                  </a:solidFill>
                  <a:ea typeface="MS PGothic" pitchFamily="34" charset="-128"/>
                </a:rPr>
                <a:t>IBM UrbanCode</a:t>
              </a:r>
            </a:p>
            <a:p>
              <a:pPr marL="400050" indent="-400050" algn="ctr" eaLnBrk="0" hangingPunct="0">
                <a:defRPr/>
              </a:pPr>
              <a:r>
                <a:rPr lang="en-US" sz="1400" b="1" kern="0" dirty="0">
                  <a:solidFill>
                    <a:srgbClr val="000000"/>
                  </a:solidFill>
                  <a:ea typeface="MS PGothic" pitchFamily="34" charset="-128"/>
                </a:rPr>
                <a:t>Deploy for z/OS</a:t>
              </a:r>
              <a:endParaRPr lang="en-US" sz="1400" kern="0" dirty="0">
                <a:solidFill>
                  <a:srgbClr val="000000"/>
                </a:solidFill>
                <a:ea typeface="MS PGothic" pitchFamily="34" charset="-128"/>
              </a:endParaRPr>
            </a:p>
          </p:txBody>
        </p:sp>
        <p:pic>
          <p:nvPicPr>
            <p:cNvPr id="181" name="Picture 180"/>
            <p:cNvPicPr>
              <a:picLocks noChangeAspect="1"/>
            </p:cNvPicPr>
            <p:nvPr/>
          </p:nvPicPr>
          <p:blipFill>
            <a:blip r:embed="rId9"/>
            <a:srcRect/>
            <a:stretch>
              <a:fillRect/>
            </a:stretch>
          </p:blipFill>
          <p:spPr bwMode="auto">
            <a:xfrm>
              <a:off x="3543300" y="889000"/>
              <a:ext cx="520700" cy="552450"/>
            </a:xfrm>
            <a:prstGeom prst="rect">
              <a:avLst/>
            </a:prstGeom>
            <a:noFill/>
            <a:ln w="9525">
              <a:noFill/>
              <a:miter lim="800000"/>
              <a:headEnd/>
              <a:tailEnd/>
            </a:ln>
          </p:spPr>
        </p:pic>
      </p:grpSp>
    </p:spTree>
    <p:extLst>
      <p:ext uri="{BB962C8B-B14F-4D97-AF65-F5344CB8AC3E}">
        <p14:creationId xmlns:p14="http://schemas.microsoft.com/office/powerpoint/2010/main" val="115750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a:solidFill>
                  <a:srgbClr val="FFC000"/>
                </a:solidFill>
              </a:rPr>
              <a:t>DevOps Tool Chains</a:t>
            </a:r>
            <a:endParaRPr lang="en-IN" b="1" dirty="0">
              <a:solidFill>
                <a:srgbClr val="FFC000"/>
              </a:solidFill>
            </a:endParaRPr>
          </a:p>
        </p:txBody>
      </p:sp>
      <p:sp>
        <p:nvSpPr>
          <p:cNvPr id="99" name="object 10">
            <a:extLst>
              <a:ext uri="{FF2B5EF4-FFF2-40B4-BE49-F238E27FC236}">
                <a16:creationId xmlns:a16="http://schemas.microsoft.com/office/drawing/2014/main" xmlns="" id="{F193F57E-C566-4982-8668-FB7597B67BC3}"/>
              </a:ext>
            </a:extLst>
          </p:cNvPr>
          <p:cNvSpPr txBox="1"/>
          <p:nvPr/>
        </p:nvSpPr>
        <p:spPr>
          <a:xfrm>
            <a:off x="3943350" y="3946281"/>
            <a:ext cx="1385888" cy="282513"/>
          </a:xfrm>
          <a:prstGeom prst="rect">
            <a:avLst/>
          </a:prstGeom>
        </p:spPr>
        <p:txBody>
          <a:bodyPr lIns="0" tIns="0" rIns="0" bIns="0">
            <a:spAutoFit/>
          </a:bodyPr>
          <a:lstStyle>
            <a:lvl1pPr marL="203200" indent="-190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dirty="0">
                <a:solidFill>
                  <a:srgbClr val="FFFFFF"/>
                </a:solidFill>
                <a:latin typeface="Arial" panose="020B0604020202020204" pitchFamily="34" charset="0"/>
              </a:rPr>
              <a:t>Simultaneously</a:t>
            </a:r>
            <a:r>
              <a:rPr lang="en-US" altLang="en-US" sz="900" dirty="0">
                <a:solidFill>
                  <a:srgbClr val="FFFFFF"/>
                </a:solidFill>
                <a:latin typeface="Times New Roman" panose="02020603050405020304" pitchFamily="18" charset="0"/>
                <a:cs typeface="Times New Roman" panose="02020603050405020304" pitchFamily="18" charset="0"/>
              </a:rPr>
              <a:t> </a:t>
            </a:r>
            <a:r>
              <a:rPr lang="en-US" altLang="en-US" sz="900" dirty="0">
                <a:solidFill>
                  <a:srgbClr val="FFFFFF"/>
                </a:solidFill>
                <a:latin typeface="Arial" panose="020B0604020202020204" pitchFamily="34" charset="0"/>
              </a:rPr>
              <a:t>test</a:t>
            </a:r>
            <a:r>
              <a:rPr lang="en-US" altLang="en-US" sz="900" dirty="0">
                <a:solidFill>
                  <a:srgbClr val="FFFFFF"/>
                </a:solidFill>
                <a:latin typeface="Times New Roman" panose="02020603050405020304" pitchFamily="18" charset="0"/>
                <a:cs typeface="Times New Roman" panose="02020603050405020304" pitchFamily="18" charset="0"/>
              </a:rPr>
              <a:t> </a:t>
            </a:r>
            <a:r>
              <a:rPr lang="en-US" altLang="en-US" sz="900" dirty="0">
                <a:solidFill>
                  <a:srgbClr val="FFFFFF"/>
                </a:solidFill>
                <a:latin typeface="Arial" panose="020B0604020202020204" pitchFamily="34" charset="0"/>
              </a:rPr>
              <a:t>across</a:t>
            </a:r>
            <a:r>
              <a:rPr lang="en-US" altLang="en-US" sz="900" dirty="0">
                <a:solidFill>
                  <a:srgbClr val="FFFFFF"/>
                </a:solidFill>
                <a:latin typeface="Times New Roman" panose="02020603050405020304" pitchFamily="18" charset="0"/>
                <a:cs typeface="Times New Roman" panose="02020603050405020304" pitchFamily="18" charset="0"/>
              </a:rPr>
              <a:t> </a:t>
            </a:r>
            <a:r>
              <a:rPr lang="en-US" altLang="en-US" sz="900" dirty="0">
                <a:solidFill>
                  <a:srgbClr val="FFFFFF"/>
                </a:solidFill>
                <a:latin typeface="Arial" panose="020B0604020202020204" pitchFamily="34" charset="0"/>
              </a:rPr>
              <a:t>multiple</a:t>
            </a:r>
            <a:r>
              <a:rPr lang="en-US" altLang="en-US" sz="900" dirty="0">
                <a:solidFill>
                  <a:srgbClr val="FFFFFF"/>
                </a:solidFill>
                <a:latin typeface="Times New Roman" panose="02020603050405020304" pitchFamily="18" charset="0"/>
                <a:cs typeface="Times New Roman" panose="02020603050405020304" pitchFamily="18" charset="0"/>
              </a:rPr>
              <a:t> </a:t>
            </a:r>
            <a:r>
              <a:rPr lang="en-US" altLang="en-US" sz="900" dirty="0">
                <a:solidFill>
                  <a:srgbClr val="FFFFFF"/>
                </a:solidFill>
                <a:latin typeface="Arial" panose="020B0604020202020204" pitchFamily="34" charset="0"/>
              </a:rPr>
              <a:t>test</a:t>
            </a:r>
            <a:r>
              <a:rPr lang="en-US" altLang="en-US" sz="900" dirty="0">
                <a:solidFill>
                  <a:srgbClr val="FFFFFF"/>
                </a:solidFill>
                <a:latin typeface="Times New Roman" panose="02020603050405020304" pitchFamily="18" charset="0"/>
                <a:cs typeface="Times New Roman" panose="02020603050405020304" pitchFamily="18" charset="0"/>
              </a:rPr>
              <a:t> </a:t>
            </a:r>
            <a:r>
              <a:rPr lang="en-US" altLang="en-US" sz="900" dirty="0">
                <a:solidFill>
                  <a:srgbClr val="FFFFFF"/>
                </a:solidFill>
                <a:latin typeface="Arial" panose="020B0604020202020204" pitchFamily="34" charset="0"/>
              </a:rPr>
              <a:t>stages</a:t>
            </a:r>
            <a:endParaRPr lang="en-US" altLang="en-US" sz="900" dirty="0">
              <a:latin typeface="Arial" panose="020B0604020202020204" pitchFamily="34" charset="0"/>
            </a:endParaRPr>
          </a:p>
        </p:txBody>
      </p:sp>
      <p:sp>
        <p:nvSpPr>
          <p:cNvPr id="101" name="object 12">
            <a:extLst>
              <a:ext uri="{FF2B5EF4-FFF2-40B4-BE49-F238E27FC236}">
                <a16:creationId xmlns:a16="http://schemas.microsoft.com/office/drawing/2014/main" xmlns="" id="{A465DE15-A7D7-4FF7-81AD-525F346734A2}"/>
              </a:ext>
            </a:extLst>
          </p:cNvPr>
          <p:cNvSpPr txBox="1"/>
          <p:nvPr/>
        </p:nvSpPr>
        <p:spPr>
          <a:xfrm>
            <a:off x="5356226" y="2574416"/>
            <a:ext cx="517525" cy="246221"/>
          </a:xfrm>
          <a:prstGeom prst="rect">
            <a:avLst/>
          </a:prstGeom>
        </p:spPr>
        <p:txBody>
          <a:bodyPr lIns="0" tIns="0" rIns="0" bIns="0">
            <a:spAutoFit/>
          </a:bodyPr>
          <a:lstStyle>
            <a:lvl1pPr marL="63500" indent="-508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800" dirty="0">
                <a:solidFill>
                  <a:srgbClr val="FFFFFF"/>
                </a:solidFill>
                <a:latin typeface="Arial" panose="020B0604020202020204" pitchFamily="34" charset="0"/>
              </a:rPr>
              <a:t>Third-party</a:t>
            </a:r>
            <a:r>
              <a:rPr lang="en-US" altLang="en-US" sz="800" dirty="0">
                <a:solidFill>
                  <a:srgbClr val="FFFFFF"/>
                </a:solidFill>
                <a:latin typeface="Times New Roman" panose="02020603050405020304" pitchFamily="18" charset="0"/>
                <a:cs typeface="Times New Roman" panose="02020603050405020304" pitchFamily="18" charset="0"/>
              </a:rPr>
              <a:t> </a:t>
            </a:r>
            <a:r>
              <a:rPr lang="en-US" altLang="en-US" sz="800" dirty="0">
                <a:solidFill>
                  <a:srgbClr val="FFFFFF"/>
                </a:solidFill>
                <a:latin typeface="Arial" panose="020B0604020202020204" pitchFamily="34" charset="0"/>
              </a:rPr>
              <a:t>Services</a:t>
            </a:r>
            <a:endParaRPr lang="en-US" altLang="en-US" sz="800" dirty="0">
              <a:latin typeface="Arial" panose="020B0604020202020204" pitchFamily="34" charset="0"/>
            </a:endParaRPr>
          </a:p>
        </p:txBody>
      </p:sp>
      <p:sp>
        <p:nvSpPr>
          <p:cNvPr id="103" name="object 14">
            <a:extLst>
              <a:ext uri="{FF2B5EF4-FFF2-40B4-BE49-F238E27FC236}">
                <a16:creationId xmlns:a16="http://schemas.microsoft.com/office/drawing/2014/main" xmlns="" id="{55324571-5CA8-4D46-82DB-AB7087379111}"/>
              </a:ext>
            </a:extLst>
          </p:cNvPr>
          <p:cNvSpPr txBox="1"/>
          <p:nvPr/>
        </p:nvSpPr>
        <p:spPr>
          <a:xfrm>
            <a:off x="5356225" y="2928886"/>
            <a:ext cx="809625" cy="141257"/>
          </a:xfrm>
          <a:prstGeom prst="rect">
            <a:avLst/>
          </a:prstGeom>
        </p:spPr>
        <p:txBody>
          <a:bodyPr wrap="square" lIns="0" tIns="0" rIns="0" bIns="0">
            <a:spAutoFit/>
          </a:bodyPr>
          <a:lstStyle>
            <a:lvl1pPr marL="12700" indent="1174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b="1" dirty="0">
                <a:solidFill>
                  <a:srgbClr val="FFFFFF"/>
                </a:solidFill>
                <a:latin typeface="Arial" panose="020B0604020202020204" pitchFamily="34" charset="0"/>
              </a:rPr>
              <a:t>Dynamic</a:t>
            </a:r>
            <a:r>
              <a:rPr lang="en-US" altLang="en-US" sz="900" b="1" dirty="0">
                <a:solidFill>
                  <a:srgbClr val="FFFFFF"/>
                </a:solidFill>
                <a:latin typeface="Times New Roman" panose="02020603050405020304" pitchFamily="18" charset="0"/>
                <a:cs typeface="Times New Roman" panose="02020603050405020304" pitchFamily="18" charset="0"/>
              </a:rPr>
              <a:t> </a:t>
            </a:r>
            <a:r>
              <a:rPr lang="en-US" altLang="en-US" sz="900" b="1" dirty="0">
                <a:solidFill>
                  <a:srgbClr val="FFFFFF"/>
                </a:solidFill>
                <a:latin typeface="Arial" panose="020B0604020202020204" pitchFamily="34" charset="0"/>
              </a:rPr>
              <a:t>In</a:t>
            </a:r>
            <a:endParaRPr lang="en-US" altLang="en-US" sz="900" dirty="0">
              <a:latin typeface="Arial" panose="020B0604020202020204" pitchFamily="34" charset="0"/>
            </a:endParaRPr>
          </a:p>
        </p:txBody>
      </p:sp>
      <p:sp>
        <p:nvSpPr>
          <p:cNvPr id="104" name="object 15">
            <a:extLst>
              <a:ext uri="{FF2B5EF4-FFF2-40B4-BE49-F238E27FC236}">
                <a16:creationId xmlns:a16="http://schemas.microsoft.com/office/drawing/2014/main" xmlns="" id="{DD5F1379-0A9A-40A4-AA57-4EC9C29BACA0}"/>
              </a:ext>
            </a:extLst>
          </p:cNvPr>
          <p:cNvSpPr txBox="1"/>
          <p:nvPr/>
        </p:nvSpPr>
        <p:spPr>
          <a:xfrm>
            <a:off x="3973316" y="2103458"/>
            <a:ext cx="1328738" cy="169277"/>
          </a:xfrm>
          <a:prstGeom prst="rect">
            <a:avLst/>
          </a:prstGeom>
        </p:spPr>
        <p:txBody>
          <a:bodyPr lIns="0" tIns="0" rIns="0" bIns="0">
            <a:spAutoFit/>
          </a:bodyPr>
          <a:lstStyle/>
          <a:p>
            <a:pPr marL="12700" fontAlgn="auto">
              <a:spcBef>
                <a:spcPts val="0"/>
              </a:spcBef>
              <a:spcAft>
                <a:spcPts val="0"/>
              </a:spcAft>
              <a:defRPr/>
            </a:pPr>
            <a:r>
              <a:rPr sz="1100" b="1" spc="-10" dirty="0">
                <a:solidFill>
                  <a:srgbClr val="FFFFFF"/>
                </a:solidFill>
                <a:latin typeface="Arial"/>
                <a:cs typeface="Arial"/>
              </a:rPr>
              <a:t>V</a:t>
            </a:r>
            <a:r>
              <a:rPr sz="1100" b="1" spc="-15" dirty="0">
                <a:solidFill>
                  <a:srgbClr val="FFFFFF"/>
                </a:solidFill>
                <a:latin typeface="Arial"/>
                <a:cs typeface="Arial"/>
              </a:rPr>
              <a:t>i</a:t>
            </a:r>
            <a:r>
              <a:rPr sz="1100" b="1" spc="-5" dirty="0">
                <a:solidFill>
                  <a:srgbClr val="FFFFFF"/>
                </a:solidFill>
                <a:latin typeface="Arial"/>
                <a:cs typeface="Arial"/>
              </a:rPr>
              <a:t>rt</a:t>
            </a:r>
            <a:r>
              <a:rPr sz="1100" b="1" spc="-10" dirty="0">
                <a:solidFill>
                  <a:srgbClr val="FFFFFF"/>
                </a:solidFill>
                <a:latin typeface="Arial"/>
                <a:cs typeface="Arial"/>
              </a:rPr>
              <a:t>u</a:t>
            </a:r>
            <a:r>
              <a:rPr sz="1100" b="1" dirty="0">
                <a:solidFill>
                  <a:srgbClr val="FFFFFF"/>
                </a:solidFill>
                <a:latin typeface="Arial"/>
                <a:cs typeface="Arial"/>
              </a:rPr>
              <a:t>a</a:t>
            </a:r>
            <a:r>
              <a:rPr sz="1100" b="1" spc="-5" dirty="0">
                <a:solidFill>
                  <a:srgbClr val="FFFFFF"/>
                </a:solidFill>
                <a:latin typeface="Arial"/>
                <a:cs typeface="Arial"/>
              </a:rPr>
              <a:t>l</a:t>
            </a:r>
            <a:r>
              <a:rPr sz="1100" b="1" spc="15" dirty="0">
                <a:solidFill>
                  <a:srgbClr val="FFFFFF"/>
                </a:solidFill>
                <a:latin typeface="Times New Roman"/>
                <a:cs typeface="Times New Roman"/>
              </a:rPr>
              <a:t> </a:t>
            </a:r>
            <a:r>
              <a:rPr sz="1100" b="1" dirty="0">
                <a:solidFill>
                  <a:srgbClr val="FFFFFF"/>
                </a:solidFill>
                <a:latin typeface="Arial"/>
                <a:cs typeface="Arial"/>
              </a:rPr>
              <a:t>c</a:t>
            </a:r>
            <a:r>
              <a:rPr sz="1100" b="1" spc="-10" dirty="0">
                <a:solidFill>
                  <a:srgbClr val="FFFFFF"/>
                </a:solidFill>
                <a:latin typeface="Arial"/>
                <a:cs typeface="Arial"/>
              </a:rPr>
              <a:t>o</a:t>
            </a:r>
            <a:r>
              <a:rPr sz="1100" b="1" spc="-5" dirty="0">
                <a:solidFill>
                  <a:srgbClr val="FFFFFF"/>
                </a:solidFill>
                <a:latin typeface="Arial"/>
                <a:cs typeface="Arial"/>
              </a:rPr>
              <a:t>m</a:t>
            </a:r>
            <a:r>
              <a:rPr sz="1100" b="1" spc="-10" dirty="0">
                <a:solidFill>
                  <a:srgbClr val="FFFFFF"/>
                </a:solidFill>
                <a:latin typeface="Arial"/>
                <a:cs typeface="Arial"/>
              </a:rPr>
              <a:t>pon</a:t>
            </a:r>
            <a:r>
              <a:rPr sz="1100" b="1" dirty="0">
                <a:solidFill>
                  <a:srgbClr val="FFFFFF"/>
                </a:solidFill>
                <a:latin typeface="Arial"/>
                <a:cs typeface="Arial"/>
              </a:rPr>
              <a:t>e</a:t>
            </a:r>
            <a:r>
              <a:rPr sz="1100" b="1" spc="-10" dirty="0">
                <a:solidFill>
                  <a:srgbClr val="FFFFFF"/>
                </a:solidFill>
                <a:latin typeface="Arial"/>
                <a:cs typeface="Arial"/>
              </a:rPr>
              <a:t>n</a:t>
            </a:r>
            <a:r>
              <a:rPr sz="1100" b="1" spc="-5" dirty="0">
                <a:solidFill>
                  <a:srgbClr val="FFFFFF"/>
                </a:solidFill>
                <a:latin typeface="Arial"/>
                <a:cs typeface="Arial"/>
              </a:rPr>
              <a:t>t</a:t>
            </a:r>
            <a:r>
              <a:rPr sz="1100" b="1" dirty="0">
                <a:solidFill>
                  <a:srgbClr val="FFFFFF"/>
                </a:solidFill>
                <a:latin typeface="Arial"/>
                <a:cs typeface="Arial"/>
              </a:rPr>
              <a:t>s</a:t>
            </a:r>
            <a:endParaRPr sz="1100" dirty="0">
              <a:latin typeface="Arial"/>
              <a:cs typeface="Arial"/>
            </a:endParaRPr>
          </a:p>
        </p:txBody>
      </p:sp>
      <p:sp>
        <p:nvSpPr>
          <p:cNvPr id="105" name="object 16">
            <a:extLst>
              <a:ext uri="{FF2B5EF4-FFF2-40B4-BE49-F238E27FC236}">
                <a16:creationId xmlns:a16="http://schemas.microsoft.com/office/drawing/2014/main" xmlns="" id="{10315E45-70B9-40AA-A4BF-07696533CBD4}"/>
              </a:ext>
            </a:extLst>
          </p:cNvPr>
          <p:cNvSpPr>
            <a:spLocks/>
          </p:cNvSpPr>
          <p:nvPr/>
        </p:nvSpPr>
        <p:spPr bwMode="auto">
          <a:xfrm>
            <a:off x="5556250" y="2241041"/>
            <a:ext cx="109538" cy="101865"/>
          </a:xfrm>
          <a:custGeom>
            <a:avLst/>
            <a:gdLst>
              <a:gd name="T0" fmla="*/ 59574 w 109220"/>
              <a:gd name="T1" fmla="*/ 0 h 122555"/>
              <a:gd name="T2" fmla="*/ 18544 w 109220"/>
              <a:gd name="T3" fmla="*/ 14023 h 122555"/>
              <a:gd name="T4" fmla="*/ 0 w 109220"/>
              <a:gd name="T5" fmla="*/ 49029 h 122555"/>
              <a:gd name="T6" fmla="*/ 1290 w 109220"/>
              <a:gd name="T7" fmla="*/ 64319 h 122555"/>
              <a:gd name="T8" fmla="*/ 5361 w 109220"/>
              <a:gd name="T9" fmla="*/ 77519 h 122555"/>
              <a:gd name="T10" fmla="*/ 11908 w 109220"/>
              <a:gd name="T11" fmla="*/ 88474 h 122555"/>
              <a:gd name="T12" fmla="*/ 20629 w 109220"/>
              <a:gd name="T13" fmla="*/ 97033 h 122555"/>
              <a:gd name="T14" fmla="*/ 28001 w 109220"/>
              <a:gd name="T15" fmla="*/ 101583 h 122555"/>
              <a:gd name="T16" fmla="*/ 26782 w 109220"/>
              <a:gd name="T17" fmla="*/ 110178 h 122555"/>
              <a:gd name="T18" fmla="*/ 54941 w 109220"/>
              <a:gd name="T19" fmla="*/ 122363 h 122555"/>
              <a:gd name="T20" fmla="*/ 82075 w 109220"/>
              <a:gd name="T21" fmla="*/ 110218 h 122555"/>
              <a:gd name="T22" fmla="*/ 80945 w 109220"/>
              <a:gd name="T23" fmla="*/ 101583 h 122555"/>
              <a:gd name="T24" fmla="*/ 91916 w 109220"/>
              <a:gd name="T25" fmla="*/ 94103 h 122555"/>
              <a:gd name="T26" fmla="*/ 100510 w 109220"/>
              <a:gd name="T27" fmla="*/ 84072 h 122555"/>
              <a:gd name="T28" fmla="*/ 106354 w 109220"/>
              <a:gd name="T29" fmla="*/ 72144 h 122555"/>
              <a:gd name="T30" fmla="*/ 109077 w 109220"/>
              <a:gd name="T31" fmla="*/ 58973 h 122555"/>
              <a:gd name="T32" fmla="*/ 107371 w 109220"/>
              <a:gd name="T33" fmla="*/ 43357 h 122555"/>
              <a:gd name="T34" fmla="*/ 102419 w 109220"/>
              <a:gd name="T35" fmla="*/ 29598 h 122555"/>
              <a:gd name="T36" fmla="*/ 94694 w 109220"/>
              <a:gd name="T37" fmla="*/ 18040 h 122555"/>
              <a:gd name="T38" fmla="*/ 84664 w 109220"/>
              <a:gd name="T39" fmla="*/ 9026 h 122555"/>
              <a:gd name="T40" fmla="*/ 72801 w 109220"/>
              <a:gd name="T41" fmla="*/ 2898 h 122555"/>
              <a:gd name="T42" fmla="*/ 59574 w 109220"/>
              <a:gd name="T43" fmla="*/ 0 h 12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220" h="122555">
                <a:moveTo>
                  <a:pt x="59574" y="0"/>
                </a:moveTo>
                <a:lnTo>
                  <a:pt x="18544" y="14023"/>
                </a:lnTo>
                <a:lnTo>
                  <a:pt x="0" y="49029"/>
                </a:lnTo>
                <a:lnTo>
                  <a:pt x="1290" y="64319"/>
                </a:lnTo>
                <a:lnTo>
                  <a:pt x="5361" y="77519"/>
                </a:lnTo>
                <a:lnTo>
                  <a:pt x="11908" y="88474"/>
                </a:lnTo>
                <a:lnTo>
                  <a:pt x="20629" y="97033"/>
                </a:lnTo>
                <a:lnTo>
                  <a:pt x="28001" y="101583"/>
                </a:lnTo>
                <a:lnTo>
                  <a:pt x="26782" y="110178"/>
                </a:lnTo>
                <a:lnTo>
                  <a:pt x="54941" y="122363"/>
                </a:lnTo>
                <a:lnTo>
                  <a:pt x="82075" y="110218"/>
                </a:lnTo>
                <a:lnTo>
                  <a:pt x="80945" y="101583"/>
                </a:lnTo>
                <a:lnTo>
                  <a:pt x="91916" y="94103"/>
                </a:lnTo>
                <a:lnTo>
                  <a:pt x="100510" y="84072"/>
                </a:lnTo>
                <a:lnTo>
                  <a:pt x="106354" y="72144"/>
                </a:lnTo>
                <a:lnTo>
                  <a:pt x="109077" y="58973"/>
                </a:lnTo>
                <a:lnTo>
                  <a:pt x="107371" y="43357"/>
                </a:lnTo>
                <a:lnTo>
                  <a:pt x="102419" y="29598"/>
                </a:lnTo>
                <a:lnTo>
                  <a:pt x="94694" y="18040"/>
                </a:lnTo>
                <a:lnTo>
                  <a:pt x="84664" y="9026"/>
                </a:lnTo>
                <a:lnTo>
                  <a:pt x="72801" y="2898"/>
                </a:lnTo>
                <a:lnTo>
                  <a:pt x="595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6" name="object 17">
            <a:extLst>
              <a:ext uri="{FF2B5EF4-FFF2-40B4-BE49-F238E27FC236}">
                <a16:creationId xmlns:a16="http://schemas.microsoft.com/office/drawing/2014/main" xmlns="" id="{51FB1829-27F5-452F-8DEA-C484F90C0E26}"/>
              </a:ext>
            </a:extLst>
          </p:cNvPr>
          <p:cNvSpPr>
            <a:spLocks/>
          </p:cNvSpPr>
          <p:nvPr/>
        </p:nvSpPr>
        <p:spPr bwMode="auto">
          <a:xfrm>
            <a:off x="5478464" y="2337614"/>
            <a:ext cx="268287" cy="137583"/>
          </a:xfrm>
          <a:custGeom>
            <a:avLst/>
            <a:gdLst>
              <a:gd name="T0" fmla="*/ 59586 w 267335"/>
              <a:gd name="T1" fmla="*/ 0 h 164464"/>
              <a:gd name="T2" fmla="*/ 20489 w 267335"/>
              <a:gd name="T3" fmla="*/ 5521 h 164464"/>
              <a:gd name="T4" fmla="*/ 2110 w 267335"/>
              <a:gd name="T5" fmla="*/ 49546 h 164464"/>
              <a:gd name="T6" fmla="*/ 0 w 267335"/>
              <a:gd name="T7" fmla="*/ 70995 h 164464"/>
              <a:gd name="T8" fmla="*/ 9496 w 267335"/>
              <a:gd name="T9" fmla="*/ 91254 h 164464"/>
              <a:gd name="T10" fmla="*/ 32191 w 267335"/>
              <a:gd name="T11" fmla="*/ 134122 h 164464"/>
              <a:gd name="T12" fmla="*/ 63177 w 267335"/>
              <a:gd name="T13" fmla="*/ 159524 h 164464"/>
              <a:gd name="T14" fmla="*/ 117377 w 267335"/>
              <a:gd name="T15" fmla="*/ 164389 h 164464"/>
              <a:gd name="T16" fmla="*/ 140186 w 267335"/>
              <a:gd name="T17" fmla="*/ 163172 h 164464"/>
              <a:gd name="T18" fmla="*/ 179780 w 267335"/>
              <a:gd name="T19" fmla="*/ 154585 h 164464"/>
              <a:gd name="T20" fmla="*/ 224672 w 267335"/>
              <a:gd name="T21" fmla="*/ 132190 h 164464"/>
              <a:gd name="T22" fmla="*/ 259025 w 267335"/>
              <a:gd name="T23" fmla="*/ 101009 h 164464"/>
              <a:gd name="T24" fmla="*/ 266963 w 267335"/>
              <a:gd name="T25" fmla="*/ 90335 h 164464"/>
              <a:gd name="T26" fmla="*/ 262739 w 267335"/>
              <a:gd name="T27" fmla="*/ 64984 h 164464"/>
              <a:gd name="T28" fmla="*/ 261511 w 267335"/>
              <a:gd name="T29" fmla="*/ 61721 h 164464"/>
              <a:gd name="T30" fmla="*/ 145015 w 267335"/>
              <a:gd name="T31" fmla="*/ 61721 h 164464"/>
              <a:gd name="T32" fmla="*/ 144938 w 267335"/>
              <a:gd name="T33" fmla="*/ 61186 h 164464"/>
              <a:gd name="T34" fmla="*/ 119373 w 267335"/>
              <a:gd name="T35" fmla="*/ 61186 h 164464"/>
              <a:gd name="T36" fmla="*/ 80274 w 267335"/>
              <a:gd name="T37" fmla="*/ 280 h 164464"/>
              <a:gd name="T38" fmla="*/ 59586 w 267335"/>
              <a:gd name="T39" fmla="*/ 0 h 164464"/>
              <a:gd name="T40" fmla="*/ 185202 w 267335"/>
              <a:gd name="T41" fmla="*/ 163 h 164464"/>
              <a:gd name="T42" fmla="*/ 145015 w 267335"/>
              <a:gd name="T43" fmla="*/ 61721 h 164464"/>
              <a:gd name="T44" fmla="*/ 261511 w 267335"/>
              <a:gd name="T45" fmla="*/ 61721 h 164464"/>
              <a:gd name="T46" fmla="*/ 233754 w 267335"/>
              <a:gd name="T47" fmla="*/ 18048 h 164464"/>
              <a:gd name="T48" fmla="*/ 191474 w 267335"/>
              <a:gd name="T49" fmla="*/ 573 h 164464"/>
              <a:gd name="T50" fmla="*/ 185202 w 267335"/>
              <a:gd name="T51" fmla="*/ 163 h 164464"/>
              <a:gd name="T52" fmla="*/ 132716 w 267335"/>
              <a:gd name="T53" fmla="*/ 7569 h 164464"/>
              <a:gd name="T54" fmla="*/ 120493 w 267335"/>
              <a:gd name="T55" fmla="*/ 18664 h 164464"/>
              <a:gd name="T56" fmla="*/ 124151 w 267335"/>
              <a:gd name="T57" fmla="*/ 27320 h 164464"/>
              <a:gd name="T58" fmla="*/ 119373 w 267335"/>
              <a:gd name="T59" fmla="*/ 61186 h 164464"/>
              <a:gd name="T60" fmla="*/ 144938 w 267335"/>
              <a:gd name="T61" fmla="*/ 61186 h 164464"/>
              <a:gd name="T62" fmla="*/ 140128 w 267335"/>
              <a:gd name="T63" fmla="*/ 27992 h 164464"/>
              <a:gd name="T64" fmla="*/ 143689 w 267335"/>
              <a:gd name="T65" fmla="*/ 18664 h 164464"/>
              <a:gd name="T66" fmla="*/ 132716 w 267335"/>
              <a:gd name="T67" fmla="*/ 7569 h 16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335" h="164464">
                <a:moveTo>
                  <a:pt x="59586" y="0"/>
                </a:moveTo>
                <a:lnTo>
                  <a:pt x="20489" y="5521"/>
                </a:lnTo>
                <a:lnTo>
                  <a:pt x="2110" y="49546"/>
                </a:lnTo>
                <a:lnTo>
                  <a:pt x="0" y="70995"/>
                </a:lnTo>
                <a:lnTo>
                  <a:pt x="9496" y="91254"/>
                </a:lnTo>
                <a:lnTo>
                  <a:pt x="32191" y="134122"/>
                </a:lnTo>
                <a:lnTo>
                  <a:pt x="63177" y="159524"/>
                </a:lnTo>
                <a:lnTo>
                  <a:pt x="117377" y="164389"/>
                </a:lnTo>
                <a:lnTo>
                  <a:pt x="140186" y="163172"/>
                </a:lnTo>
                <a:lnTo>
                  <a:pt x="179780" y="154585"/>
                </a:lnTo>
                <a:lnTo>
                  <a:pt x="224672" y="132190"/>
                </a:lnTo>
                <a:lnTo>
                  <a:pt x="259025" y="101009"/>
                </a:lnTo>
                <a:lnTo>
                  <a:pt x="266963" y="90335"/>
                </a:lnTo>
                <a:lnTo>
                  <a:pt x="262739" y="64984"/>
                </a:lnTo>
                <a:lnTo>
                  <a:pt x="261511" y="61721"/>
                </a:lnTo>
                <a:lnTo>
                  <a:pt x="145015" y="61721"/>
                </a:lnTo>
                <a:lnTo>
                  <a:pt x="144938" y="61186"/>
                </a:lnTo>
                <a:lnTo>
                  <a:pt x="119373" y="61186"/>
                </a:lnTo>
                <a:lnTo>
                  <a:pt x="80274" y="280"/>
                </a:lnTo>
                <a:lnTo>
                  <a:pt x="59586" y="0"/>
                </a:lnTo>
                <a:close/>
              </a:path>
              <a:path w="267335" h="164464">
                <a:moveTo>
                  <a:pt x="185202" y="163"/>
                </a:moveTo>
                <a:lnTo>
                  <a:pt x="145015" y="61721"/>
                </a:lnTo>
                <a:lnTo>
                  <a:pt x="261511" y="61721"/>
                </a:lnTo>
                <a:lnTo>
                  <a:pt x="233754" y="18048"/>
                </a:lnTo>
                <a:lnTo>
                  <a:pt x="191474" y="573"/>
                </a:lnTo>
                <a:lnTo>
                  <a:pt x="185202" y="163"/>
                </a:lnTo>
                <a:close/>
              </a:path>
              <a:path w="267335" h="164464">
                <a:moveTo>
                  <a:pt x="132716" y="7569"/>
                </a:moveTo>
                <a:lnTo>
                  <a:pt x="120493" y="18664"/>
                </a:lnTo>
                <a:lnTo>
                  <a:pt x="124151" y="27320"/>
                </a:lnTo>
                <a:lnTo>
                  <a:pt x="119373" y="61186"/>
                </a:lnTo>
                <a:lnTo>
                  <a:pt x="144938" y="61186"/>
                </a:lnTo>
                <a:lnTo>
                  <a:pt x="140128" y="27992"/>
                </a:lnTo>
                <a:lnTo>
                  <a:pt x="143689" y="18664"/>
                </a:lnTo>
                <a:lnTo>
                  <a:pt x="132716" y="75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7" name="object 18">
            <a:extLst>
              <a:ext uri="{FF2B5EF4-FFF2-40B4-BE49-F238E27FC236}">
                <a16:creationId xmlns:a16="http://schemas.microsoft.com/office/drawing/2014/main" xmlns="" id="{AA17A9D8-1647-45B8-AC97-917B59AB9324}"/>
              </a:ext>
            </a:extLst>
          </p:cNvPr>
          <p:cNvSpPr>
            <a:spLocks/>
          </p:cNvSpPr>
          <p:nvPr/>
        </p:nvSpPr>
        <p:spPr bwMode="auto">
          <a:xfrm>
            <a:off x="5432425" y="2423604"/>
            <a:ext cx="185738" cy="93928"/>
          </a:xfrm>
          <a:custGeom>
            <a:avLst/>
            <a:gdLst>
              <a:gd name="T0" fmla="*/ 0 w 185420"/>
              <a:gd name="T1" fmla="*/ 15527 h 113030"/>
              <a:gd name="T2" fmla="*/ 23722 w 185420"/>
              <a:gd name="T3" fmla="*/ 3981 h 113030"/>
              <a:gd name="T4" fmla="*/ 31902 w 185420"/>
              <a:gd name="T5" fmla="*/ 0 h 113030"/>
              <a:gd name="T6" fmla="*/ 41354 w 185420"/>
              <a:gd name="T7" fmla="*/ 16595 h 113030"/>
              <a:gd name="T8" fmla="*/ 64411 w 185420"/>
              <a:gd name="T9" fmla="*/ 52783 h 113030"/>
              <a:gd name="T10" fmla="*/ 95421 w 185420"/>
              <a:gd name="T11" fmla="*/ 75722 h 113030"/>
              <a:gd name="T12" fmla="*/ 130728 w 185420"/>
              <a:gd name="T13" fmla="*/ 79952 h 113030"/>
              <a:gd name="T14" fmla="*/ 146597 w 185420"/>
              <a:gd name="T15" fmla="*/ 79808 h 113030"/>
              <a:gd name="T16" fmla="*/ 165080 w 185420"/>
              <a:gd name="T17" fmla="*/ 79172 h 113030"/>
              <a:gd name="T18" fmla="*/ 178837 w 185420"/>
              <a:gd name="T19" fmla="*/ 102424 h 113030"/>
              <a:gd name="T20" fmla="*/ 184062 w 185420"/>
              <a:gd name="T21" fmla="*/ 111256 h 113030"/>
              <a:gd name="T22" fmla="*/ 184891 w 185420"/>
              <a:gd name="T23" fmla="*/ 112657 h 11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420" h="113030">
                <a:moveTo>
                  <a:pt x="0" y="15527"/>
                </a:moveTo>
                <a:lnTo>
                  <a:pt x="23722" y="3981"/>
                </a:lnTo>
                <a:lnTo>
                  <a:pt x="31902" y="0"/>
                </a:lnTo>
                <a:lnTo>
                  <a:pt x="41354" y="16595"/>
                </a:lnTo>
                <a:lnTo>
                  <a:pt x="64411" y="52783"/>
                </a:lnTo>
                <a:lnTo>
                  <a:pt x="95421" y="75722"/>
                </a:lnTo>
                <a:lnTo>
                  <a:pt x="130728" y="79952"/>
                </a:lnTo>
                <a:lnTo>
                  <a:pt x="146597" y="79808"/>
                </a:lnTo>
                <a:lnTo>
                  <a:pt x="165080" y="79172"/>
                </a:lnTo>
                <a:lnTo>
                  <a:pt x="178837" y="102424"/>
                </a:lnTo>
                <a:lnTo>
                  <a:pt x="184062" y="111256"/>
                </a:lnTo>
                <a:lnTo>
                  <a:pt x="184891" y="112657"/>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8" name="object 19">
            <a:extLst>
              <a:ext uri="{FF2B5EF4-FFF2-40B4-BE49-F238E27FC236}">
                <a16:creationId xmlns:a16="http://schemas.microsoft.com/office/drawing/2014/main" xmlns="" id="{35F239B8-D0A2-4D62-AB07-C6F202C486BF}"/>
              </a:ext>
            </a:extLst>
          </p:cNvPr>
          <p:cNvSpPr>
            <a:spLocks/>
          </p:cNvSpPr>
          <p:nvPr/>
        </p:nvSpPr>
        <p:spPr bwMode="auto">
          <a:xfrm>
            <a:off x="5608638" y="2423604"/>
            <a:ext cx="184150" cy="67469"/>
          </a:xfrm>
          <a:custGeom>
            <a:avLst/>
            <a:gdLst>
              <a:gd name="T0" fmla="*/ 184654 w 184785"/>
              <a:gd name="T1" fmla="*/ 15780 h 81280"/>
              <a:gd name="T2" fmla="*/ 161406 w 184785"/>
              <a:gd name="T3" fmla="*/ 3910 h 81280"/>
              <a:gd name="T4" fmla="*/ 153748 w 184785"/>
              <a:gd name="T5" fmla="*/ 0 h 81280"/>
              <a:gd name="T6" fmla="*/ 144110 w 184785"/>
              <a:gd name="T7" fmla="*/ 16761 h 81280"/>
              <a:gd name="T8" fmla="*/ 135610 w 184785"/>
              <a:gd name="T9" fmla="*/ 31124 h 81280"/>
              <a:gd name="T10" fmla="*/ 106257 w 184785"/>
              <a:gd name="T11" fmla="*/ 68035 h 81280"/>
              <a:gd name="T12" fmla="*/ 68220 w 184785"/>
              <a:gd name="T13" fmla="*/ 80374 h 81280"/>
              <a:gd name="T14" fmla="*/ 54835 w 184785"/>
              <a:gd name="T15" fmla="*/ 80915 h 81280"/>
              <a:gd name="T16" fmla="*/ 39226 w 184785"/>
              <a:gd name="T17" fmla="*/ 80783 h 81280"/>
              <a:gd name="T18" fmla="*/ 21060 w 184785"/>
              <a:gd name="T19" fmla="*/ 80152 h 81280"/>
              <a:gd name="T20" fmla="*/ 0 w 184785"/>
              <a:gd name="T21" fmla="*/ 79194 h 8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785" h="81280">
                <a:moveTo>
                  <a:pt x="184654" y="15780"/>
                </a:moveTo>
                <a:lnTo>
                  <a:pt x="161406" y="3910"/>
                </a:lnTo>
                <a:lnTo>
                  <a:pt x="153748" y="0"/>
                </a:lnTo>
                <a:lnTo>
                  <a:pt x="144110" y="16761"/>
                </a:lnTo>
                <a:lnTo>
                  <a:pt x="135610" y="31124"/>
                </a:lnTo>
                <a:lnTo>
                  <a:pt x="106257" y="68035"/>
                </a:lnTo>
                <a:lnTo>
                  <a:pt x="68220" y="80374"/>
                </a:lnTo>
                <a:lnTo>
                  <a:pt x="54835" y="80915"/>
                </a:lnTo>
                <a:lnTo>
                  <a:pt x="39226" y="80783"/>
                </a:lnTo>
                <a:lnTo>
                  <a:pt x="21060" y="80152"/>
                </a:lnTo>
                <a:lnTo>
                  <a:pt x="0" y="79194"/>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9" name="object 20">
            <a:extLst>
              <a:ext uri="{FF2B5EF4-FFF2-40B4-BE49-F238E27FC236}">
                <a16:creationId xmlns:a16="http://schemas.microsoft.com/office/drawing/2014/main" xmlns="" id="{A115677F-2BB5-4182-80C6-A3E5DCA3310A}"/>
              </a:ext>
            </a:extLst>
          </p:cNvPr>
          <p:cNvSpPr>
            <a:spLocks/>
          </p:cNvSpPr>
          <p:nvPr/>
        </p:nvSpPr>
        <p:spPr bwMode="auto">
          <a:xfrm>
            <a:off x="5381626" y="2432864"/>
            <a:ext cx="41275" cy="35718"/>
          </a:xfrm>
          <a:custGeom>
            <a:avLst/>
            <a:gdLst>
              <a:gd name="T0" fmla="*/ 15547 w 41275"/>
              <a:gd name="T1" fmla="*/ 0 h 43180"/>
              <a:gd name="T2" fmla="*/ 4401 w 41275"/>
              <a:gd name="T3" fmla="*/ 7832 h 43180"/>
              <a:gd name="T4" fmla="*/ 0 w 41275"/>
              <a:gd name="T5" fmla="*/ 21110 h 43180"/>
              <a:gd name="T6" fmla="*/ 1323 w 41275"/>
              <a:gd name="T7" fmla="*/ 28632 h 43180"/>
              <a:gd name="T8" fmla="*/ 9593 w 41275"/>
              <a:gd name="T9" fmla="*/ 39037 h 43180"/>
              <a:gd name="T10" fmla="*/ 23742 w 41275"/>
              <a:gd name="T11" fmla="*/ 43046 h 43180"/>
              <a:gd name="T12" fmla="*/ 33701 w 41275"/>
              <a:gd name="T13" fmla="*/ 38965 h 43180"/>
              <a:gd name="T14" fmla="*/ 40084 w 41275"/>
              <a:gd name="T15" fmla="*/ 28455 h 43180"/>
              <a:gd name="T16" fmla="*/ 41004 w 41275"/>
              <a:gd name="T17" fmla="*/ 11043 h 43180"/>
              <a:gd name="T18" fmla="*/ 31578 w 41275"/>
              <a:gd name="T19" fmla="*/ 2643 h 43180"/>
              <a:gd name="T20" fmla="*/ 15547 w 41275"/>
              <a:gd name="T21" fmla="*/ 0 h 4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3180">
                <a:moveTo>
                  <a:pt x="15547" y="0"/>
                </a:moveTo>
                <a:lnTo>
                  <a:pt x="4401" y="7832"/>
                </a:lnTo>
                <a:lnTo>
                  <a:pt x="0" y="21110"/>
                </a:lnTo>
                <a:lnTo>
                  <a:pt x="1323" y="28632"/>
                </a:lnTo>
                <a:lnTo>
                  <a:pt x="9593" y="39037"/>
                </a:lnTo>
                <a:lnTo>
                  <a:pt x="23742" y="43046"/>
                </a:lnTo>
                <a:lnTo>
                  <a:pt x="33701" y="38965"/>
                </a:lnTo>
                <a:lnTo>
                  <a:pt x="40084" y="28455"/>
                </a:lnTo>
                <a:lnTo>
                  <a:pt x="41004" y="11043"/>
                </a:lnTo>
                <a:lnTo>
                  <a:pt x="31578" y="2643"/>
                </a:lnTo>
                <a:lnTo>
                  <a:pt x="155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0" name="object 21">
            <a:extLst>
              <a:ext uri="{FF2B5EF4-FFF2-40B4-BE49-F238E27FC236}">
                <a16:creationId xmlns:a16="http://schemas.microsoft.com/office/drawing/2014/main" xmlns="" id="{06E59796-4E26-4183-9AA2-018BEB58FC08}"/>
              </a:ext>
            </a:extLst>
          </p:cNvPr>
          <p:cNvSpPr>
            <a:spLocks/>
          </p:cNvSpPr>
          <p:nvPr/>
        </p:nvSpPr>
        <p:spPr bwMode="auto">
          <a:xfrm>
            <a:off x="5595939" y="2528114"/>
            <a:ext cx="41275" cy="35718"/>
          </a:xfrm>
          <a:custGeom>
            <a:avLst/>
            <a:gdLst>
              <a:gd name="T0" fmla="*/ 15249 w 41910"/>
              <a:gd name="T1" fmla="*/ 0 h 43814"/>
              <a:gd name="T2" fmla="*/ 4299 w 41910"/>
              <a:gd name="T3" fmla="*/ 8114 h 43814"/>
              <a:gd name="T4" fmla="*/ 0 w 41910"/>
              <a:gd name="T5" fmla="*/ 21441 h 43814"/>
              <a:gd name="T6" fmla="*/ 2115 w 41910"/>
              <a:gd name="T7" fmla="*/ 30882 h 43814"/>
              <a:gd name="T8" fmla="*/ 11122 w 41910"/>
              <a:gd name="T9" fmla="*/ 40307 h 43814"/>
              <a:gd name="T10" fmla="*/ 26149 w 41910"/>
              <a:gd name="T11" fmla="*/ 43733 h 43814"/>
              <a:gd name="T12" fmla="*/ 35463 w 41910"/>
              <a:gd name="T13" fmla="*/ 38914 h 43814"/>
              <a:gd name="T14" fmla="*/ 41170 w 41910"/>
              <a:gd name="T15" fmla="*/ 27911 h 43814"/>
              <a:gd name="T16" fmla="*/ 41514 w 41910"/>
              <a:gd name="T17" fmla="*/ 10163 h 43814"/>
              <a:gd name="T18" fmla="*/ 31631 w 41910"/>
              <a:gd name="T19" fmla="*/ 2285 h 43814"/>
              <a:gd name="T20" fmla="*/ 15249 w 41910"/>
              <a:gd name="T21" fmla="*/ 0 h 4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10" h="43814">
                <a:moveTo>
                  <a:pt x="15249" y="0"/>
                </a:moveTo>
                <a:lnTo>
                  <a:pt x="4299" y="8114"/>
                </a:lnTo>
                <a:lnTo>
                  <a:pt x="0" y="21441"/>
                </a:lnTo>
                <a:lnTo>
                  <a:pt x="2115" y="30882"/>
                </a:lnTo>
                <a:lnTo>
                  <a:pt x="11122" y="40307"/>
                </a:lnTo>
                <a:lnTo>
                  <a:pt x="26149" y="43733"/>
                </a:lnTo>
                <a:lnTo>
                  <a:pt x="35463" y="38914"/>
                </a:lnTo>
                <a:lnTo>
                  <a:pt x="41170" y="27911"/>
                </a:lnTo>
                <a:lnTo>
                  <a:pt x="41514" y="10163"/>
                </a:lnTo>
                <a:lnTo>
                  <a:pt x="31631" y="2285"/>
                </a:lnTo>
                <a:lnTo>
                  <a:pt x="152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1" name="object 22">
            <a:extLst>
              <a:ext uri="{FF2B5EF4-FFF2-40B4-BE49-F238E27FC236}">
                <a16:creationId xmlns:a16="http://schemas.microsoft.com/office/drawing/2014/main" xmlns="" id="{289515D3-21BC-443E-A5D9-FEFD31E7DA64}"/>
              </a:ext>
            </a:extLst>
          </p:cNvPr>
          <p:cNvSpPr>
            <a:spLocks/>
          </p:cNvSpPr>
          <p:nvPr/>
        </p:nvSpPr>
        <p:spPr bwMode="auto">
          <a:xfrm>
            <a:off x="5803901" y="2427572"/>
            <a:ext cx="41275" cy="37042"/>
          </a:xfrm>
          <a:custGeom>
            <a:avLst/>
            <a:gdLst>
              <a:gd name="T0" fmla="*/ 15183 w 41275"/>
              <a:gd name="T1" fmla="*/ 0 h 44450"/>
              <a:gd name="T2" fmla="*/ 4289 w 41275"/>
              <a:gd name="T3" fmla="*/ 8084 h 44450"/>
              <a:gd name="T4" fmla="*/ 0 w 41275"/>
              <a:gd name="T5" fmla="*/ 21563 h 44450"/>
              <a:gd name="T6" fmla="*/ 1685 w 41275"/>
              <a:gd name="T7" fmla="*/ 30192 h 44450"/>
              <a:gd name="T8" fmla="*/ 10233 w 41275"/>
              <a:gd name="T9" fmla="*/ 40219 h 44450"/>
              <a:gd name="T10" fmla="*/ 24696 w 41275"/>
              <a:gd name="T11" fmla="*/ 43980 h 44450"/>
              <a:gd name="T12" fmla="*/ 34169 w 41275"/>
              <a:gd name="T13" fmla="*/ 39437 h 44450"/>
              <a:gd name="T14" fmla="*/ 40109 w 41275"/>
              <a:gd name="T15" fmla="*/ 28548 h 44450"/>
              <a:gd name="T16" fmla="*/ 40743 w 41275"/>
              <a:gd name="T17" fmla="*/ 10795 h 44450"/>
              <a:gd name="T18" fmla="*/ 31215 w 41275"/>
              <a:gd name="T19" fmla="*/ 2511 h 44450"/>
              <a:gd name="T20" fmla="*/ 15183 w 41275"/>
              <a:gd name="T21" fmla="*/ 0 h 4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4450">
                <a:moveTo>
                  <a:pt x="15183" y="0"/>
                </a:moveTo>
                <a:lnTo>
                  <a:pt x="4289" y="8084"/>
                </a:lnTo>
                <a:lnTo>
                  <a:pt x="0" y="21563"/>
                </a:lnTo>
                <a:lnTo>
                  <a:pt x="1685" y="30192"/>
                </a:lnTo>
                <a:lnTo>
                  <a:pt x="10233" y="40219"/>
                </a:lnTo>
                <a:lnTo>
                  <a:pt x="24696" y="43980"/>
                </a:lnTo>
                <a:lnTo>
                  <a:pt x="34169" y="39437"/>
                </a:lnTo>
                <a:lnTo>
                  <a:pt x="40109" y="28548"/>
                </a:lnTo>
                <a:lnTo>
                  <a:pt x="40743" y="10795"/>
                </a:lnTo>
                <a:lnTo>
                  <a:pt x="31215" y="2511"/>
                </a:lnTo>
                <a:lnTo>
                  <a:pt x="151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2" name="object 23">
            <a:extLst>
              <a:ext uri="{FF2B5EF4-FFF2-40B4-BE49-F238E27FC236}">
                <a16:creationId xmlns:a16="http://schemas.microsoft.com/office/drawing/2014/main" xmlns="" id="{2DBA86AB-B04C-4FE4-8CA2-E1D8F1087205}"/>
              </a:ext>
            </a:extLst>
          </p:cNvPr>
          <p:cNvSpPr txBox="1"/>
          <p:nvPr/>
        </p:nvSpPr>
        <p:spPr>
          <a:xfrm>
            <a:off x="4930776" y="3450187"/>
            <a:ext cx="282575" cy="215444"/>
          </a:xfrm>
          <a:prstGeom prst="rect">
            <a:avLst/>
          </a:prstGeom>
        </p:spPr>
        <p:txBody>
          <a:bodyPr lIns="0" tIns="0" rIns="0" bIns="0">
            <a:spAutoFit/>
          </a:bodyPr>
          <a:lstStyle/>
          <a:p>
            <a:pPr marL="12700" fontAlgn="auto">
              <a:spcBef>
                <a:spcPts val="0"/>
              </a:spcBef>
              <a:spcAft>
                <a:spcPts val="0"/>
              </a:spcAft>
              <a:defRPr/>
            </a:pPr>
            <a:r>
              <a:rPr sz="1400" spc="-20" dirty="0">
                <a:solidFill>
                  <a:srgbClr val="FFFFFF"/>
                </a:solidFill>
                <a:latin typeface="Arial"/>
                <a:cs typeface="Arial"/>
              </a:rPr>
              <a:t>QA</a:t>
            </a:r>
            <a:endParaRPr sz="1400">
              <a:latin typeface="Arial"/>
              <a:cs typeface="Arial"/>
            </a:endParaRPr>
          </a:p>
        </p:txBody>
      </p:sp>
      <p:sp>
        <p:nvSpPr>
          <p:cNvPr id="118" name="object 29">
            <a:extLst>
              <a:ext uri="{FF2B5EF4-FFF2-40B4-BE49-F238E27FC236}">
                <a16:creationId xmlns:a16="http://schemas.microsoft.com/office/drawing/2014/main" xmlns="" id="{B27FBD9B-4194-4B5F-8E59-BF3FEE1DA947}"/>
              </a:ext>
            </a:extLst>
          </p:cNvPr>
          <p:cNvSpPr>
            <a:spLocks/>
          </p:cNvSpPr>
          <p:nvPr/>
        </p:nvSpPr>
        <p:spPr bwMode="auto">
          <a:xfrm>
            <a:off x="7162800" y="1539895"/>
            <a:ext cx="211138" cy="96573"/>
          </a:xfrm>
          <a:custGeom>
            <a:avLst/>
            <a:gdLst>
              <a:gd name="T0" fmla="*/ 89405 w 211454"/>
              <a:gd name="T1" fmla="*/ 0 h 116205"/>
              <a:gd name="T2" fmla="*/ 75343 w 211454"/>
              <a:gd name="T3" fmla="*/ 2237 h 116205"/>
              <a:gd name="T4" fmla="*/ 63145 w 211454"/>
              <a:gd name="T5" fmla="*/ 8481 h 116205"/>
              <a:gd name="T6" fmla="*/ 53539 w 211454"/>
              <a:gd name="T7" fmla="*/ 18027 h 116205"/>
              <a:gd name="T8" fmla="*/ 47253 w 211454"/>
              <a:gd name="T9" fmla="*/ 30170 h 116205"/>
              <a:gd name="T10" fmla="*/ 38237 w 211454"/>
              <a:gd name="T11" fmla="*/ 38465 h 116205"/>
              <a:gd name="T12" fmla="*/ 24289 w 211454"/>
              <a:gd name="T13" fmla="*/ 41092 h 116205"/>
              <a:gd name="T14" fmla="*/ 12559 w 211454"/>
              <a:gd name="T15" fmla="*/ 48327 h 116205"/>
              <a:gd name="T16" fmla="*/ 4108 w 211454"/>
              <a:gd name="T17" fmla="*/ 59202 h 116205"/>
              <a:gd name="T18" fmla="*/ 0 w 211454"/>
              <a:gd name="T19" fmla="*/ 72746 h 116205"/>
              <a:gd name="T20" fmla="*/ 2254 w 211454"/>
              <a:gd name="T21" fmla="*/ 88325 h 116205"/>
              <a:gd name="T22" fmla="*/ 8718 w 211454"/>
              <a:gd name="T23" fmla="*/ 100962 h 116205"/>
              <a:gd name="T24" fmla="*/ 18497 w 211454"/>
              <a:gd name="T25" fmla="*/ 110067 h 116205"/>
              <a:gd name="T26" fmla="*/ 30694 w 211454"/>
              <a:gd name="T27" fmla="*/ 115052 h 116205"/>
              <a:gd name="T28" fmla="*/ 38237 w 211454"/>
              <a:gd name="T29" fmla="*/ 115823 h 116205"/>
              <a:gd name="T30" fmla="*/ 172994 w 211454"/>
              <a:gd name="T31" fmla="*/ 115823 h 116205"/>
              <a:gd name="T32" fmla="*/ 187065 w 211454"/>
              <a:gd name="T33" fmla="*/ 113168 h 116205"/>
              <a:gd name="T34" fmla="*/ 198761 w 211454"/>
              <a:gd name="T35" fmla="*/ 105880 h 116205"/>
              <a:gd name="T36" fmla="*/ 207132 w 211454"/>
              <a:gd name="T37" fmla="*/ 94975 h 116205"/>
              <a:gd name="T38" fmla="*/ 211231 w 211454"/>
              <a:gd name="T39" fmla="*/ 81471 h 116205"/>
              <a:gd name="T40" fmla="*/ 209036 w 211454"/>
              <a:gd name="T41" fmla="*/ 65762 h 116205"/>
              <a:gd name="T42" fmla="*/ 202663 w 211454"/>
              <a:gd name="T43" fmla="*/ 53136 h 116205"/>
              <a:gd name="T44" fmla="*/ 192929 w 211454"/>
              <a:gd name="T45" fmla="*/ 44114 h 116205"/>
              <a:gd name="T46" fmla="*/ 180652 w 211454"/>
              <a:gd name="T47" fmla="*/ 39214 h 116205"/>
              <a:gd name="T48" fmla="*/ 166284 w 211454"/>
              <a:gd name="T49" fmla="*/ 38465 h 116205"/>
              <a:gd name="T50" fmla="*/ 162176 w 211454"/>
              <a:gd name="T51" fmla="*/ 25150 h 116205"/>
              <a:gd name="T52" fmla="*/ 154429 w 211454"/>
              <a:gd name="T53" fmla="*/ 13984 h 116205"/>
              <a:gd name="T54" fmla="*/ 143741 w 211454"/>
              <a:gd name="T55" fmla="*/ 5662 h 116205"/>
              <a:gd name="T56" fmla="*/ 130808 w 211454"/>
              <a:gd name="T57" fmla="*/ 881 h 116205"/>
              <a:gd name="T58" fmla="*/ 89405 w 211454"/>
              <a:gd name="T59" fmla="*/ 0 h 116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454" h="116205">
                <a:moveTo>
                  <a:pt x="89405" y="0"/>
                </a:moveTo>
                <a:lnTo>
                  <a:pt x="75343" y="2237"/>
                </a:lnTo>
                <a:lnTo>
                  <a:pt x="63145" y="8481"/>
                </a:lnTo>
                <a:lnTo>
                  <a:pt x="53539" y="18027"/>
                </a:lnTo>
                <a:lnTo>
                  <a:pt x="47253" y="30170"/>
                </a:lnTo>
                <a:lnTo>
                  <a:pt x="38237" y="38465"/>
                </a:lnTo>
                <a:lnTo>
                  <a:pt x="24289" y="41092"/>
                </a:lnTo>
                <a:lnTo>
                  <a:pt x="12559" y="48327"/>
                </a:lnTo>
                <a:lnTo>
                  <a:pt x="4108" y="59202"/>
                </a:lnTo>
                <a:lnTo>
                  <a:pt x="0" y="72746"/>
                </a:lnTo>
                <a:lnTo>
                  <a:pt x="2254" y="88325"/>
                </a:lnTo>
                <a:lnTo>
                  <a:pt x="8718" y="100962"/>
                </a:lnTo>
                <a:lnTo>
                  <a:pt x="18497" y="110067"/>
                </a:lnTo>
                <a:lnTo>
                  <a:pt x="30694" y="115052"/>
                </a:lnTo>
                <a:lnTo>
                  <a:pt x="38237" y="115823"/>
                </a:lnTo>
                <a:lnTo>
                  <a:pt x="172994" y="115823"/>
                </a:lnTo>
                <a:lnTo>
                  <a:pt x="187065" y="113168"/>
                </a:lnTo>
                <a:lnTo>
                  <a:pt x="198761" y="105880"/>
                </a:lnTo>
                <a:lnTo>
                  <a:pt x="207132" y="94975"/>
                </a:lnTo>
                <a:lnTo>
                  <a:pt x="211231" y="81471"/>
                </a:lnTo>
                <a:lnTo>
                  <a:pt x="209036" y="65762"/>
                </a:lnTo>
                <a:lnTo>
                  <a:pt x="202663" y="53136"/>
                </a:lnTo>
                <a:lnTo>
                  <a:pt x="192929" y="44114"/>
                </a:lnTo>
                <a:lnTo>
                  <a:pt x="180652" y="39214"/>
                </a:lnTo>
                <a:lnTo>
                  <a:pt x="166284" y="38465"/>
                </a:lnTo>
                <a:lnTo>
                  <a:pt x="162176" y="25150"/>
                </a:lnTo>
                <a:lnTo>
                  <a:pt x="154429" y="13984"/>
                </a:lnTo>
                <a:lnTo>
                  <a:pt x="143741" y="5662"/>
                </a:lnTo>
                <a:lnTo>
                  <a:pt x="130808" y="881"/>
                </a:lnTo>
                <a:lnTo>
                  <a:pt x="894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9" name="object 30">
            <a:extLst>
              <a:ext uri="{FF2B5EF4-FFF2-40B4-BE49-F238E27FC236}">
                <a16:creationId xmlns:a16="http://schemas.microsoft.com/office/drawing/2014/main" xmlns="" id="{B5E93B62-237C-4720-ADD5-13C15C0D0FEE}"/>
              </a:ext>
            </a:extLst>
          </p:cNvPr>
          <p:cNvSpPr>
            <a:spLocks/>
          </p:cNvSpPr>
          <p:nvPr/>
        </p:nvSpPr>
        <p:spPr bwMode="auto">
          <a:xfrm>
            <a:off x="7054851" y="1567677"/>
            <a:ext cx="428625" cy="443177"/>
          </a:xfrm>
          <a:custGeom>
            <a:avLst/>
            <a:gdLst>
              <a:gd name="T0" fmla="*/ 95189 w 427990"/>
              <a:gd name="T1" fmla="*/ 0 h 532130"/>
              <a:gd name="T2" fmla="*/ 53774 w 427990"/>
              <a:gd name="T3" fmla="*/ 9473 h 532130"/>
              <a:gd name="T4" fmla="*/ 21473 w 427990"/>
              <a:gd name="T5" fmla="*/ 34974 h 532130"/>
              <a:gd name="T6" fmla="*/ 2812 w 427990"/>
              <a:gd name="T7" fmla="*/ 72126 h 532130"/>
              <a:gd name="T8" fmla="*/ 0 w 427990"/>
              <a:gd name="T9" fmla="*/ 436382 h 532130"/>
              <a:gd name="T10" fmla="*/ 1115 w 427990"/>
              <a:gd name="T11" fmla="*/ 451010 h 532130"/>
              <a:gd name="T12" fmla="*/ 16501 w 427990"/>
              <a:gd name="T13" fmla="*/ 489975 h 532130"/>
              <a:gd name="T14" fmla="*/ 46429 w 427990"/>
              <a:gd name="T15" fmla="*/ 518162 h 532130"/>
              <a:gd name="T16" fmla="*/ 86374 w 427990"/>
              <a:gd name="T17" fmla="*/ 531197 h 532130"/>
              <a:gd name="T18" fmla="*/ 332382 w 427990"/>
              <a:gd name="T19" fmla="*/ 531601 h 532130"/>
              <a:gd name="T20" fmla="*/ 347010 w 427990"/>
              <a:gd name="T21" fmla="*/ 530495 h 532130"/>
              <a:gd name="T22" fmla="*/ 385967 w 427990"/>
              <a:gd name="T23" fmla="*/ 515196 h 532130"/>
              <a:gd name="T24" fmla="*/ 408411 w 427990"/>
              <a:gd name="T25" fmla="*/ 493501 h 532130"/>
              <a:gd name="T26" fmla="*/ 95189 w 427990"/>
              <a:gd name="T27" fmla="*/ 493501 h 532130"/>
              <a:gd name="T28" fmla="*/ 80900 w 427990"/>
              <a:gd name="T29" fmla="*/ 491692 h 532130"/>
              <a:gd name="T30" fmla="*/ 47689 w 427990"/>
              <a:gd name="T31" fmla="*/ 468115 h 532130"/>
              <a:gd name="T32" fmla="*/ 38069 w 427990"/>
              <a:gd name="T33" fmla="*/ 95189 h 532130"/>
              <a:gd name="T34" fmla="*/ 39861 w 427990"/>
              <a:gd name="T35" fmla="*/ 80865 h 532130"/>
              <a:gd name="T36" fmla="*/ 63099 w 427990"/>
              <a:gd name="T37" fmla="*/ 47835 h 532130"/>
              <a:gd name="T38" fmla="*/ 88915 w 427990"/>
              <a:gd name="T39" fmla="*/ 38218 h 532130"/>
              <a:gd name="T40" fmla="*/ 94011 w 427990"/>
              <a:gd name="T41" fmla="*/ 25718 h 532130"/>
              <a:gd name="T42" fmla="*/ 101188 w 427990"/>
              <a:gd name="T43" fmla="*/ 14772 h 532130"/>
              <a:gd name="T44" fmla="*/ 110231 w 427990"/>
              <a:gd name="T45" fmla="*/ 5753 h 532130"/>
              <a:gd name="T46" fmla="*/ 95189 w 427990"/>
              <a:gd name="T47" fmla="*/ 0 h 532130"/>
              <a:gd name="T48" fmla="*/ 332384 w 427990"/>
              <a:gd name="T49" fmla="*/ 0 h 532130"/>
              <a:gd name="T50" fmla="*/ 308579 w 427990"/>
              <a:gd name="T51" fmla="*/ 0 h 532130"/>
              <a:gd name="T52" fmla="*/ 319373 w 427990"/>
              <a:gd name="T53" fmla="*/ 7272 h 532130"/>
              <a:gd name="T54" fmla="*/ 328128 w 427990"/>
              <a:gd name="T55" fmla="*/ 16834 h 532130"/>
              <a:gd name="T56" fmla="*/ 334492 w 427990"/>
              <a:gd name="T57" fmla="*/ 28280 h 532130"/>
              <a:gd name="T58" fmla="*/ 348070 w 427990"/>
              <a:gd name="T59" fmla="*/ 34548 h 532130"/>
              <a:gd name="T60" fmla="*/ 360144 w 427990"/>
              <a:gd name="T61" fmla="*/ 42204 h 532130"/>
              <a:gd name="T62" fmla="*/ 384914 w 427990"/>
              <a:gd name="T63" fmla="*/ 72434 h 532130"/>
              <a:gd name="T64" fmla="*/ 389503 w 427990"/>
              <a:gd name="T65" fmla="*/ 436382 h 532130"/>
              <a:gd name="T66" fmla="*/ 387695 w 427990"/>
              <a:gd name="T67" fmla="*/ 450803 h 532130"/>
              <a:gd name="T68" fmla="*/ 364118 w 427990"/>
              <a:gd name="T69" fmla="*/ 483984 h 532130"/>
              <a:gd name="T70" fmla="*/ 95189 w 427990"/>
              <a:gd name="T71" fmla="*/ 493501 h 532130"/>
              <a:gd name="T72" fmla="*/ 408411 w 427990"/>
              <a:gd name="T73" fmla="*/ 493501 h 532130"/>
              <a:gd name="T74" fmla="*/ 427169 w 427990"/>
              <a:gd name="T75" fmla="*/ 445258 h 532130"/>
              <a:gd name="T76" fmla="*/ 427573 w 427990"/>
              <a:gd name="T77" fmla="*/ 95189 h 532130"/>
              <a:gd name="T78" fmla="*/ 426467 w 427990"/>
              <a:gd name="T79" fmla="*/ 80566 h 532130"/>
              <a:gd name="T80" fmla="*/ 411172 w 427990"/>
              <a:gd name="T81" fmla="*/ 41611 h 532130"/>
              <a:gd name="T82" fmla="*/ 381306 w 427990"/>
              <a:gd name="T83" fmla="*/ 13430 h 532130"/>
              <a:gd name="T84" fmla="*/ 341236 w 427990"/>
              <a:gd name="T85" fmla="*/ 402 h 532130"/>
              <a:gd name="T86" fmla="*/ 332384 w 427990"/>
              <a:gd name="T87" fmla="*/ 0 h 53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7990" h="532130">
                <a:moveTo>
                  <a:pt x="95189" y="0"/>
                </a:moveTo>
                <a:lnTo>
                  <a:pt x="53774" y="9473"/>
                </a:lnTo>
                <a:lnTo>
                  <a:pt x="21473" y="34974"/>
                </a:lnTo>
                <a:lnTo>
                  <a:pt x="2812" y="72126"/>
                </a:lnTo>
                <a:lnTo>
                  <a:pt x="0" y="436382"/>
                </a:lnTo>
                <a:lnTo>
                  <a:pt x="1115" y="451010"/>
                </a:lnTo>
                <a:lnTo>
                  <a:pt x="16501" y="489975"/>
                </a:lnTo>
                <a:lnTo>
                  <a:pt x="46429" y="518162"/>
                </a:lnTo>
                <a:lnTo>
                  <a:pt x="86374" y="531197"/>
                </a:lnTo>
                <a:lnTo>
                  <a:pt x="332382" y="531601"/>
                </a:lnTo>
                <a:lnTo>
                  <a:pt x="347010" y="530495"/>
                </a:lnTo>
                <a:lnTo>
                  <a:pt x="385967" y="515196"/>
                </a:lnTo>
                <a:lnTo>
                  <a:pt x="408411" y="493501"/>
                </a:lnTo>
                <a:lnTo>
                  <a:pt x="95189" y="493501"/>
                </a:lnTo>
                <a:lnTo>
                  <a:pt x="80900" y="491692"/>
                </a:lnTo>
                <a:lnTo>
                  <a:pt x="47689" y="468115"/>
                </a:lnTo>
                <a:lnTo>
                  <a:pt x="38069" y="95189"/>
                </a:lnTo>
                <a:lnTo>
                  <a:pt x="39861" y="80865"/>
                </a:lnTo>
                <a:lnTo>
                  <a:pt x="63099" y="47835"/>
                </a:lnTo>
                <a:lnTo>
                  <a:pt x="88915" y="38218"/>
                </a:lnTo>
                <a:lnTo>
                  <a:pt x="94011" y="25718"/>
                </a:lnTo>
                <a:lnTo>
                  <a:pt x="101188" y="14772"/>
                </a:lnTo>
                <a:lnTo>
                  <a:pt x="110231" y="5753"/>
                </a:lnTo>
                <a:lnTo>
                  <a:pt x="95189" y="0"/>
                </a:lnTo>
                <a:close/>
              </a:path>
              <a:path w="427990" h="532130">
                <a:moveTo>
                  <a:pt x="332384" y="0"/>
                </a:moveTo>
                <a:lnTo>
                  <a:pt x="308579" y="0"/>
                </a:lnTo>
                <a:lnTo>
                  <a:pt x="319373" y="7272"/>
                </a:lnTo>
                <a:lnTo>
                  <a:pt x="328128" y="16834"/>
                </a:lnTo>
                <a:lnTo>
                  <a:pt x="334492" y="28280"/>
                </a:lnTo>
                <a:lnTo>
                  <a:pt x="348070" y="34548"/>
                </a:lnTo>
                <a:lnTo>
                  <a:pt x="360144" y="42204"/>
                </a:lnTo>
                <a:lnTo>
                  <a:pt x="384914" y="72434"/>
                </a:lnTo>
                <a:lnTo>
                  <a:pt x="389503" y="436382"/>
                </a:lnTo>
                <a:lnTo>
                  <a:pt x="387695" y="450803"/>
                </a:lnTo>
                <a:lnTo>
                  <a:pt x="364118" y="483984"/>
                </a:lnTo>
                <a:lnTo>
                  <a:pt x="95189" y="493501"/>
                </a:lnTo>
                <a:lnTo>
                  <a:pt x="408411" y="493501"/>
                </a:lnTo>
                <a:lnTo>
                  <a:pt x="427169" y="445258"/>
                </a:lnTo>
                <a:lnTo>
                  <a:pt x="427573" y="95189"/>
                </a:lnTo>
                <a:lnTo>
                  <a:pt x="426467" y="80566"/>
                </a:lnTo>
                <a:lnTo>
                  <a:pt x="411172" y="41611"/>
                </a:lnTo>
                <a:lnTo>
                  <a:pt x="381306" y="13430"/>
                </a:lnTo>
                <a:lnTo>
                  <a:pt x="341236" y="402"/>
                </a:lnTo>
                <a:lnTo>
                  <a:pt x="3323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0" name="object 31">
            <a:extLst>
              <a:ext uri="{FF2B5EF4-FFF2-40B4-BE49-F238E27FC236}">
                <a16:creationId xmlns:a16="http://schemas.microsoft.com/office/drawing/2014/main" xmlns="" id="{4D09CAD1-D2CC-4B02-A778-7749B340EB7B}"/>
              </a:ext>
            </a:extLst>
          </p:cNvPr>
          <p:cNvSpPr>
            <a:spLocks/>
          </p:cNvSpPr>
          <p:nvPr/>
        </p:nvSpPr>
        <p:spPr bwMode="auto">
          <a:xfrm>
            <a:off x="7250114" y="1697322"/>
            <a:ext cx="155575" cy="31750"/>
          </a:xfrm>
          <a:custGeom>
            <a:avLst/>
            <a:gdLst>
              <a:gd name="T0" fmla="*/ 137108 w 156209"/>
              <a:gd name="T1" fmla="*/ 0 h 38100"/>
              <a:gd name="T2" fmla="*/ 18941 w 156209"/>
              <a:gd name="T3" fmla="*/ 0 h 38100"/>
              <a:gd name="T4" fmla="*/ 6164 w 156209"/>
              <a:gd name="T5" fmla="*/ 4934 h 38100"/>
              <a:gd name="T6" fmla="*/ 0 w 156209"/>
              <a:gd name="T7" fmla="*/ 17254 h 38100"/>
              <a:gd name="T8" fmla="*/ 4561 w 156209"/>
              <a:gd name="T9" fmla="*/ 31039 h 38100"/>
              <a:gd name="T10" fmla="*/ 15852 w 156209"/>
              <a:gd name="T11" fmla="*/ 37834 h 38100"/>
              <a:gd name="T12" fmla="*/ 137085 w 156209"/>
              <a:gd name="T13" fmla="*/ 38099 h 38100"/>
              <a:gd name="T14" fmla="*/ 149878 w 156209"/>
              <a:gd name="T15" fmla="*/ 33027 h 38100"/>
              <a:gd name="T16" fmla="*/ 156071 w 156209"/>
              <a:gd name="T17" fmla="*/ 20818 h 38100"/>
              <a:gd name="T18" fmla="*/ 151501 w 156209"/>
              <a:gd name="T19" fmla="*/ 6882 h 38100"/>
              <a:gd name="T20" fmla="*/ 140196 w 156209"/>
              <a:gd name="T21" fmla="*/ 254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34"/>
                </a:lnTo>
                <a:lnTo>
                  <a:pt x="0" y="17254"/>
                </a:lnTo>
                <a:lnTo>
                  <a:pt x="4561" y="31039"/>
                </a:lnTo>
                <a:lnTo>
                  <a:pt x="15852" y="37834"/>
                </a:lnTo>
                <a:lnTo>
                  <a:pt x="137085" y="38099"/>
                </a:lnTo>
                <a:lnTo>
                  <a:pt x="149878" y="33027"/>
                </a:lnTo>
                <a:lnTo>
                  <a:pt x="156071" y="20818"/>
                </a:lnTo>
                <a:lnTo>
                  <a:pt x="151501" y="6882"/>
                </a:lnTo>
                <a:lnTo>
                  <a:pt x="140196" y="254"/>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1" name="object 32">
            <a:extLst>
              <a:ext uri="{FF2B5EF4-FFF2-40B4-BE49-F238E27FC236}">
                <a16:creationId xmlns:a16="http://schemas.microsoft.com/office/drawing/2014/main" xmlns="" id="{02826A09-16F0-40E0-8369-7E3C6054CB03}"/>
              </a:ext>
            </a:extLst>
          </p:cNvPr>
          <p:cNvSpPr>
            <a:spLocks/>
          </p:cNvSpPr>
          <p:nvPr/>
        </p:nvSpPr>
        <p:spPr bwMode="auto">
          <a:xfrm>
            <a:off x="7250114" y="1781989"/>
            <a:ext cx="155575" cy="31750"/>
          </a:xfrm>
          <a:custGeom>
            <a:avLst/>
            <a:gdLst>
              <a:gd name="T0" fmla="*/ 137120 w 156209"/>
              <a:gd name="T1" fmla="*/ 0 h 38100"/>
              <a:gd name="T2" fmla="*/ 18953 w 156209"/>
              <a:gd name="T3" fmla="*/ 0 h 38100"/>
              <a:gd name="T4" fmla="*/ 6128 w 156209"/>
              <a:gd name="T5" fmla="*/ 4927 h 38100"/>
              <a:gd name="T6" fmla="*/ 0 w 156209"/>
              <a:gd name="T7" fmla="*/ 17228 h 38100"/>
              <a:gd name="T8" fmla="*/ 4651 w 156209"/>
              <a:gd name="T9" fmla="*/ 30865 h 38100"/>
              <a:gd name="T10" fmla="*/ 16111 w 156209"/>
              <a:gd name="T11" fmla="*/ 37512 h 38100"/>
              <a:gd name="T12" fmla="*/ 137100 w 156209"/>
              <a:gd name="T13" fmla="*/ 37734 h 38100"/>
              <a:gd name="T14" fmla="*/ 149941 w 156209"/>
              <a:gd name="T15" fmla="*/ 32667 h 38100"/>
              <a:gd name="T16" fmla="*/ 156097 w 156209"/>
              <a:gd name="T17" fmla="*/ 20481 h 38100"/>
              <a:gd name="T18" fmla="*/ 151437 w 156209"/>
              <a:gd name="T19" fmla="*/ 6693 h 38100"/>
              <a:gd name="T20" fmla="*/ 139965 w 156209"/>
              <a:gd name="T21" fmla="*/ 212 h 38100"/>
              <a:gd name="T22" fmla="*/ 137120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20" y="0"/>
                </a:moveTo>
                <a:lnTo>
                  <a:pt x="18953" y="0"/>
                </a:lnTo>
                <a:lnTo>
                  <a:pt x="6128" y="4927"/>
                </a:lnTo>
                <a:lnTo>
                  <a:pt x="0" y="17228"/>
                </a:lnTo>
                <a:lnTo>
                  <a:pt x="4651" y="30865"/>
                </a:lnTo>
                <a:lnTo>
                  <a:pt x="16111" y="37512"/>
                </a:lnTo>
                <a:lnTo>
                  <a:pt x="137100" y="37734"/>
                </a:lnTo>
                <a:lnTo>
                  <a:pt x="149941" y="32667"/>
                </a:lnTo>
                <a:lnTo>
                  <a:pt x="156097" y="20481"/>
                </a:lnTo>
                <a:lnTo>
                  <a:pt x="151437" y="6693"/>
                </a:lnTo>
                <a:lnTo>
                  <a:pt x="139965" y="212"/>
                </a:lnTo>
                <a:lnTo>
                  <a:pt x="137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2" name="object 33">
            <a:extLst>
              <a:ext uri="{FF2B5EF4-FFF2-40B4-BE49-F238E27FC236}">
                <a16:creationId xmlns:a16="http://schemas.microsoft.com/office/drawing/2014/main" xmlns="" id="{DE0654FF-ED35-45E5-9114-CCCC853042F0}"/>
              </a:ext>
            </a:extLst>
          </p:cNvPr>
          <p:cNvSpPr>
            <a:spLocks/>
          </p:cNvSpPr>
          <p:nvPr/>
        </p:nvSpPr>
        <p:spPr bwMode="auto">
          <a:xfrm>
            <a:off x="7250114" y="1866656"/>
            <a:ext cx="155575" cy="31750"/>
          </a:xfrm>
          <a:custGeom>
            <a:avLst/>
            <a:gdLst>
              <a:gd name="T0" fmla="*/ 137108 w 156209"/>
              <a:gd name="T1" fmla="*/ 0 h 38100"/>
              <a:gd name="T2" fmla="*/ 18941 w 156209"/>
              <a:gd name="T3" fmla="*/ 0 h 38100"/>
              <a:gd name="T4" fmla="*/ 6164 w 156209"/>
              <a:gd name="T5" fmla="*/ 4945 h 38100"/>
              <a:gd name="T6" fmla="*/ 0 w 156209"/>
              <a:gd name="T7" fmla="*/ 17258 h 38100"/>
              <a:gd name="T8" fmla="*/ 4562 w 156209"/>
              <a:gd name="T9" fmla="*/ 31054 h 38100"/>
              <a:gd name="T10" fmla="*/ 15855 w 156209"/>
              <a:gd name="T11" fmla="*/ 37835 h 38100"/>
              <a:gd name="T12" fmla="*/ 137085 w 156209"/>
              <a:gd name="T13" fmla="*/ 38099 h 38100"/>
              <a:gd name="T14" fmla="*/ 149878 w 156209"/>
              <a:gd name="T15" fmla="*/ 33038 h 38100"/>
              <a:gd name="T16" fmla="*/ 156072 w 156209"/>
              <a:gd name="T17" fmla="*/ 20822 h 38100"/>
              <a:gd name="T18" fmla="*/ 151502 w 156209"/>
              <a:gd name="T19" fmla="*/ 6896 h 38100"/>
              <a:gd name="T20" fmla="*/ 140200 w 156209"/>
              <a:gd name="T21" fmla="*/ 255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45"/>
                </a:lnTo>
                <a:lnTo>
                  <a:pt x="0" y="17258"/>
                </a:lnTo>
                <a:lnTo>
                  <a:pt x="4562" y="31054"/>
                </a:lnTo>
                <a:lnTo>
                  <a:pt x="15855" y="37835"/>
                </a:lnTo>
                <a:lnTo>
                  <a:pt x="137085" y="38099"/>
                </a:lnTo>
                <a:lnTo>
                  <a:pt x="149878" y="33038"/>
                </a:lnTo>
                <a:lnTo>
                  <a:pt x="156072" y="20822"/>
                </a:lnTo>
                <a:lnTo>
                  <a:pt x="151502" y="6896"/>
                </a:lnTo>
                <a:lnTo>
                  <a:pt x="140200" y="255"/>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3" name="object 34">
            <a:extLst>
              <a:ext uri="{FF2B5EF4-FFF2-40B4-BE49-F238E27FC236}">
                <a16:creationId xmlns:a16="http://schemas.microsoft.com/office/drawing/2014/main" xmlns="" id="{75C58177-39B3-4A8B-A5F5-90944F91F699}"/>
              </a:ext>
            </a:extLst>
          </p:cNvPr>
          <p:cNvSpPr>
            <a:spLocks/>
          </p:cNvSpPr>
          <p:nvPr/>
        </p:nvSpPr>
        <p:spPr bwMode="auto">
          <a:xfrm>
            <a:off x="7126288" y="1665573"/>
            <a:ext cx="114300" cy="263260"/>
          </a:xfrm>
          <a:custGeom>
            <a:avLst/>
            <a:gdLst>
              <a:gd name="T0" fmla="*/ 5 w 113665"/>
              <a:gd name="T1" fmla="*/ 47403 h 315594"/>
              <a:gd name="T2" fmla="*/ 10012 w 113665"/>
              <a:gd name="T3" fmla="*/ 89071 h 315594"/>
              <a:gd name="T4" fmla="*/ 17606 w 113665"/>
              <a:gd name="T5" fmla="*/ 113710 h 315594"/>
              <a:gd name="T6" fmla="*/ 0 w 113665"/>
              <a:gd name="T7" fmla="*/ 148743 h 315594"/>
              <a:gd name="T8" fmla="*/ 9995 w 113665"/>
              <a:gd name="T9" fmla="*/ 190446 h 315594"/>
              <a:gd name="T10" fmla="*/ 17586 w 113665"/>
              <a:gd name="T11" fmla="*/ 215104 h 315594"/>
              <a:gd name="T12" fmla="*/ 0 w 113665"/>
              <a:gd name="T13" fmla="*/ 250147 h 315594"/>
              <a:gd name="T14" fmla="*/ 43940 w 113665"/>
              <a:gd name="T15" fmla="*/ 315258 h 315594"/>
              <a:gd name="T16" fmla="*/ 89147 w 113665"/>
              <a:gd name="T17" fmla="*/ 304307 h 315594"/>
              <a:gd name="T18" fmla="*/ 46471 w 113665"/>
              <a:gd name="T19" fmla="*/ 287368 h 315594"/>
              <a:gd name="T20" fmla="*/ 17088 w 113665"/>
              <a:gd name="T21" fmla="*/ 259631 h 315594"/>
              <a:gd name="T22" fmla="*/ 66572 w 113665"/>
              <a:gd name="T23" fmla="*/ 244574 h 315594"/>
              <a:gd name="T24" fmla="*/ 104916 w 113665"/>
              <a:gd name="T25" fmla="*/ 230309 h 315594"/>
              <a:gd name="T26" fmla="*/ 97633 w 113665"/>
              <a:gd name="T27" fmla="*/ 204387 h 315594"/>
              <a:gd name="T28" fmla="*/ 46471 w 113665"/>
              <a:gd name="T29" fmla="*/ 185930 h 315594"/>
              <a:gd name="T30" fmla="*/ 17088 w 113665"/>
              <a:gd name="T31" fmla="*/ 158224 h 315594"/>
              <a:gd name="T32" fmla="*/ 66572 w 113665"/>
              <a:gd name="T33" fmla="*/ 143167 h 315594"/>
              <a:gd name="T34" fmla="*/ 104324 w 113665"/>
              <a:gd name="T35" fmla="*/ 128902 h 315594"/>
              <a:gd name="T36" fmla="*/ 86676 w 113665"/>
              <a:gd name="T37" fmla="*/ 109777 h 315594"/>
              <a:gd name="T38" fmla="*/ 106408 w 113665"/>
              <a:gd name="T39" fmla="*/ 84523 h 315594"/>
              <a:gd name="T40" fmla="*/ 21095 w 113665"/>
              <a:gd name="T41" fmla="*/ 61220 h 315594"/>
              <a:gd name="T42" fmla="*/ 25409 w 113665"/>
              <a:gd name="T43" fmla="*/ 41729 h 315594"/>
              <a:gd name="T44" fmla="*/ 80609 w 113665"/>
              <a:gd name="T45" fmla="*/ 27495 h 315594"/>
              <a:gd name="T46" fmla="*/ 88157 w 113665"/>
              <a:gd name="T47" fmla="*/ 9265 h 315594"/>
              <a:gd name="T48" fmla="*/ 104916 w 113665"/>
              <a:gd name="T49" fmla="*/ 230309 h 315594"/>
              <a:gd name="T50" fmla="*/ 96093 w 113665"/>
              <a:gd name="T51" fmla="*/ 238630 h 315594"/>
              <a:gd name="T52" fmla="*/ 54792 w 113665"/>
              <a:gd name="T53" fmla="*/ 286575 h 315594"/>
              <a:gd name="T54" fmla="*/ 106820 w 113665"/>
              <a:gd name="T55" fmla="*/ 285820 h 315594"/>
              <a:gd name="T56" fmla="*/ 111961 w 113665"/>
              <a:gd name="T57" fmla="*/ 247261 h 315594"/>
              <a:gd name="T58" fmla="*/ 66572 w 113665"/>
              <a:gd name="T59" fmla="*/ 244574 h 315594"/>
              <a:gd name="T60" fmla="*/ 66572 w 113665"/>
              <a:gd name="T61" fmla="*/ 244574 h 315594"/>
              <a:gd name="T62" fmla="*/ 91734 w 113665"/>
              <a:gd name="T63" fmla="*/ 133261 h 315594"/>
              <a:gd name="T64" fmla="*/ 57218 w 113665"/>
              <a:gd name="T65" fmla="*/ 182774 h 315594"/>
              <a:gd name="T66" fmla="*/ 107106 w 113665"/>
              <a:gd name="T67" fmla="*/ 185930 h 315594"/>
              <a:gd name="T68" fmla="*/ 111813 w 113665"/>
              <a:gd name="T69" fmla="*/ 151790 h 315594"/>
              <a:gd name="T70" fmla="*/ 66572 w 113665"/>
              <a:gd name="T71" fmla="*/ 143167 h 315594"/>
              <a:gd name="T72" fmla="*/ 66572 w 113665"/>
              <a:gd name="T73" fmla="*/ 143167 h 315594"/>
              <a:gd name="T74" fmla="*/ 91734 w 113665"/>
              <a:gd name="T75" fmla="*/ 31854 h 315594"/>
              <a:gd name="T76" fmla="*/ 57216 w 113665"/>
              <a:gd name="T77" fmla="*/ 81338 h 315594"/>
              <a:gd name="T78" fmla="*/ 106408 w 113665"/>
              <a:gd name="T79" fmla="*/ 84523 h 315594"/>
              <a:gd name="T80" fmla="*/ 113558 w 113665"/>
              <a:gd name="T81" fmla="*/ 56817 h 315594"/>
              <a:gd name="T82" fmla="*/ 105264 w 113665"/>
              <a:gd name="T83" fmla="*/ 27495 h 315594"/>
              <a:gd name="T84" fmla="*/ 49245 w 113665"/>
              <a:gd name="T85" fmla="*/ 58768 h 315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665" h="315594">
                <a:moveTo>
                  <a:pt x="61718" y="0"/>
                </a:moveTo>
                <a:lnTo>
                  <a:pt x="20199" y="13436"/>
                </a:lnTo>
                <a:lnTo>
                  <a:pt x="5" y="47403"/>
                </a:lnTo>
                <a:lnTo>
                  <a:pt x="930" y="63659"/>
                </a:lnTo>
                <a:lnTo>
                  <a:pt x="4369" y="77524"/>
                </a:lnTo>
                <a:lnTo>
                  <a:pt x="10012" y="89071"/>
                </a:lnTo>
                <a:lnTo>
                  <a:pt x="17548" y="98372"/>
                </a:lnTo>
                <a:lnTo>
                  <a:pt x="26667" y="105500"/>
                </a:lnTo>
                <a:lnTo>
                  <a:pt x="17606" y="113710"/>
                </a:lnTo>
                <a:lnTo>
                  <a:pt x="9724" y="123869"/>
                </a:lnTo>
                <a:lnTo>
                  <a:pt x="3646" y="135655"/>
                </a:lnTo>
                <a:lnTo>
                  <a:pt x="0" y="148743"/>
                </a:lnTo>
                <a:lnTo>
                  <a:pt x="925" y="165018"/>
                </a:lnTo>
                <a:lnTo>
                  <a:pt x="4360" y="178893"/>
                </a:lnTo>
                <a:lnTo>
                  <a:pt x="9995" y="190446"/>
                </a:lnTo>
                <a:lnTo>
                  <a:pt x="17520" y="199750"/>
                </a:lnTo>
                <a:lnTo>
                  <a:pt x="26626" y="206881"/>
                </a:lnTo>
                <a:lnTo>
                  <a:pt x="17586" y="215104"/>
                </a:lnTo>
                <a:lnTo>
                  <a:pt x="9717" y="225270"/>
                </a:lnTo>
                <a:lnTo>
                  <a:pt x="3645" y="237058"/>
                </a:lnTo>
                <a:lnTo>
                  <a:pt x="0" y="250147"/>
                </a:lnTo>
                <a:lnTo>
                  <a:pt x="1255" y="266797"/>
                </a:lnTo>
                <a:lnTo>
                  <a:pt x="21088" y="303596"/>
                </a:lnTo>
                <a:lnTo>
                  <a:pt x="43940" y="315258"/>
                </a:lnTo>
                <a:lnTo>
                  <a:pt x="61359" y="314315"/>
                </a:lnTo>
                <a:lnTo>
                  <a:pt x="76463" y="310547"/>
                </a:lnTo>
                <a:lnTo>
                  <a:pt x="89147" y="304307"/>
                </a:lnTo>
                <a:lnTo>
                  <a:pt x="99301" y="295947"/>
                </a:lnTo>
                <a:lnTo>
                  <a:pt x="105671" y="287368"/>
                </a:lnTo>
                <a:lnTo>
                  <a:pt x="46471" y="287368"/>
                </a:lnTo>
                <a:lnTo>
                  <a:pt x="43697" y="286575"/>
                </a:lnTo>
                <a:lnTo>
                  <a:pt x="21096" y="264034"/>
                </a:lnTo>
                <a:lnTo>
                  <a:pt x="17088" y="259631"/>
                </a:lnTo>
                <a:lnTo>
                  <a:pt x="17088" y="252895"/>
                </a:lnTo>
                <a:lnTo>
                  <a:pt x="25409" y="244574"/>
                </a:lnTo>
                <a:lnTo>
                  <a:pt x="66572" y="244574"/>
                </a:lnTo>
                <a:lnTo>
                  <a:pt x="76646" y="234668"/>
                </a:lnTo>
                <a:lnTo>
                  <a:pt x="80609" y="230309"/>
                </a:lnTo>
                <a:lnTo>
                  <a:pt x="104916" y="230309"/>
                </a:lnTo>
                <a:lnTo>
                  <a:pt x="100506" y="223340"/>
                </a:lnTo>
                <a:lnTo>
                  <a:pt x="91381" y="214424"/>
                </a:lnTo>
                <a:lnTo>
                  <a:pt x="97633" y="204387"/>
                </a:lnTo>
                <a:lnTo>
                  <a:pt x="103855" y="193300"/>
                </a:lnTo>
                <a:lnTo>
                  <a:pt x="107106" y="185930"/>
                </a:lnTo>
                <a:lnTo>
                  <a:pt x="46471" y="185930"/>
                </a:lnTo>
                <a:lnTo>
                  <a:pt x="43697" y="185168"/>
                </a:lnTo>
                <a:lnTo>
                  <a:pt x="21096" y="162627"/>
                </a:lnTo>
                <a:lnTo>
                  <a:pt x="17088" y="158224"/>
                </a:lnTo>
                <a:lnTo>
                  <a:pt x="17088" y="151488"/>
                </a:lnTo>
                <a:lnTo>
                  <a:pt x="25409" y="143167"/>
                </a:lnTo>
                <a:lnTo>
                  <a:pt x="66572" y="143167"/>
                </a:lnTo>
                <a:lnTo>
                  <a:pt x="76646" y="133261"/>
                </a:lnTo>
                <a:lnTo>
                  <a:pt x="80609" y="128902"/>
                </a:lnTo>
                <a:lnTo>
                  <a:pt x="104324" y="128902"/>
                </a:lnTo>
                <a:lnTo>
                  <a:pt x="102988" y="126077"/>
                </a:lnTo>
                <a:lnTo>
                  <a:pt x="95616" y="116801"/>
                </a:lnTo>
                <a:lnTo>
                  <a:pt x="86676" y="109777"/>
                </a:lnTo>
                <a:lnTo>
                  <a:pt x="95457" y="101224"/>
                </a:lnTo>
                <a:lnTo>
                  <a:pt x="103176" y="90886"/>
                </a:lnTo>
                <a:lnTo>
                  <a:pt x="106408" y="84523"/>
                </a:lnTo>
                <a:lnTo>
                  <a:pt x="46471" y="84523"/>
                </a:lnTo>
                <a:lnTo>
                  <a:pt x="43697" y="83731"/>
                </a:lnTo>
                <a:lnTo>
                  <a:pt x="21095" y="61220"/>
                </a:lnTo>
                <a:lnTo>
                  <a:pt x="17088" y="56817"/>
                </a:lnTo>
                <a:lnTo>
                  <a:pt x="17088" y="50050"/>
                </a:lnTo>
                <a:lnTo>
                  <a:pt x="25409" y="41729"/>
                </a:lnTo>
                <a:lnTo>
                  <a:pt x="66592" y="41729"/>
                </a:lnTo>
                <a:lnTo>
                  <a:pt x="76646" y="31854"/>
                </a:lnTo>
                <a:lnTo>
                  <a:pt x="80609" y="27495"/>
                </a:lnTo>
                <a:lnTo>
                  <a:pt x="105264" y="27495"/>
                </a:lnTo>
                <a:lnTo>
                  <a:pt x="98605" y="18190"/>
                </a:lnTo>
                <a:lnTo>
                  <a:pt x="88157" y="9265"/>
                </a:lnTo>
                <a:lnTo>
                  <a:pt x="75713" y="3053"/>
                </a:lnTo>
                <a:lnTo>
                  <a:pt x="61718" y="0"/>
                </a:lnTo>
                <a:close/>
              </a:path>
              <a:path w="113665" h="315594">
                <a:moveTo>
                  <a:pt x="104916" y="230309"/>
                </a:moveTo>
                <a:lnTo>
                  <a:pt x="87375" y="230309"/>
                </a:lnTo>
                <a:lnTo>
                  <a:pt x="91734" y="234668"/>
                </a:lnTo>
                <a:lnTo>
                  <a:pt x="96093" y="238630"/>
                </a:lnTo>
                <a:lnTo>
                  <a:pt x="96093" y="245366"/>
                </a:lnTo>
                <a:lnTo>
                  <a:pt x="57218" y="284181"/>
                </a:lnTo>
                <a:lnTo>
                  <a:pt x="54792" y="286575"/>
                </a:lnTo>
                <a:lnTo>
                  <a:pt x="52018" y="287368"/>
                </a:lnTo>
                <a:lnTo>
                  <a:pt x="105671" y="287368"/>
                </a:lnTo>
                <a:lnTo>
                  <a:pt x="106820" y="285820"/>
                </a:lnTo>
                <a:lnTo>
                  <a:pt x="111596" y="274279"/>
                </a:lnTo>
                <a:lnTo>
                  <a:pt x="113521" y="261677"/>
                </a:lnTo>
                <a:lnTo>
                  <a:pt x="111961" y="247261"/>
                </a:lnTo>
                <a:lnTo>
                  <a:pt x="107494" y="234384"/>
                </a:lnTo>
                <a:lnTo>
                  <a:pt x="104916" y="230309"/>
                </a:lnTo>
                <a:close/>
              </a:path>
              <a:path w="113665" h="315594">
                <a:moveTo>
                  <a:pt x="66572" y="244574"/>
                </a:moveTo>
                <a:lnTo>
                  <a:pt x="32176" y="244574"/>
                </a:lnTo>
                <a:lnTo>
                  <a:pt x="49245" y="261612"/>
                </a:lnTo>
                <a:lnTo>
                  <a:pt x="66572" y="244574"/>
                </a:lnTo>
                <a:close/>
              </a:path>
              <a:path w="113665" h="315594">
                <a:moveTo>
                  <a:pt x="104324" y="128902"/>
                </a:moveTo>
                <a:lnTo>
                  <a:pt x="87375" y="128902"/>
                </a:lnTo>
                <a:lnTo>
                  <a:pt x="91734" y="133261"/>
                </a:lnTo>
                <a:lnTo>
                  <a:pt x="96093" y="137223"/>
                </a:lnTo>
                <a:lnTo>
                  <a:pt x="96093" y="143959"/>
                </a:lnTo>
                <a:lnTo>
                  <a:pt x="57218" y="182774"/>
                </a:lnTo>
                <a:lnTo>
                  <a:pt x="54792" y="185168"/>
                </a:lnTo>
                <a:lnTo>
                  <a:pt x="52018" y="185930"/>
                </a:lnTo>
                <a:lnTo>
                  <a:pt x="107106" y="185930"/>
                </a:lnTo>
                <a:lnTo>
                  <a:pt x="109159" y="181276"/>
                </a:lnTo>
                <a:lnTo>
                  <a:pt x="112656" y="168430"/>
                </a:lnTo>
                <a:lnTo>
                  <a:pt x="111813" y="151790"/>
                </a:lnTo>
                <a:lnTo>
                  <a:pt x="108489" y="137706"/>
                </a:lnTo>
                <a:lnTo>
                  <a:pt x="104324" y="128902"/>
                </a:lnTo>
                <a:close/>
              </a:path>
              <a:path w="113665" h="315594">
                <a:moveTo>
                  <a:pt x="66572" y="143167"/>
                </a:moveTo>
                <a:lnTo>
                  <a:pt x="32176" y="143167"/>
                </a:lnTo>
                <a:lnTo>
                  <a:pt x="49245" y="160205"/>
                </a:lnTo>
                <a:lnTo>
                  <a:pt x="66572" y="143167"/>
                </a:lnTo>
                <a:close/>
              </a:path>
              <a:path w="113665" h="315594">
                <a:moveTo>
                  <a:pt x="105264" y="27495"/>
                </a:moveTo>
                <a:lnTo>
                  <a:pt x="87375" y="27495"/>
                </a:lnTo>
                <a:lnTo>
                  <a:pt x="91734" y="31854"/>
                </a:lnTo>
                <a:lnTo>
                  <a:pt x="96093" y="35816"/>
                </a:lnTo>
                <a:lnTo>
                  <a:pt x="96093" y="42552"/>
                </a:lnTo>
                <a:lnTo>
                  <a:pt x="57216" y="81338"/>
                </a:lnTo>
                <a:lnTo>
                  <a:pt x="54792" y="83731"/>
                </a:lnTo>
                <a:lnTo>
                  <a:pt x="52018" y="84523"/>
                </a:lnTo>
                <a:lnTo>
                  <a:pt x="106408" y="84523"/>
                </a:lnTo>
                <a:lnTo>
                  <a:pt x="109175" y="79074"/>
                </a:lnTo>
                <a:lnTo>
                  <a:pt x="112794" y="66098"/>
                </a:lnTo>
                <a:lnTo>
                  <a:pt x="113558" y="56817"/>
                </a:lnTo>
                <a:lnTo>
                  <a:pt x="111749" y="42410"/>
                </a:lnTo>
                <a:lnTo>
                  <a:pt x="106617" y="29387"/>
                </a:lnTo>
                <a:lnTo>
                  <a:pt x="105264" y="27495"/>
                </a:lnTo>
                <a:close/>
              </a:path>
              <a:path w="113665" h="315594">
                <a:moveTo>
                  <a:pt x="66592" y="41729"/>
                </a:moveTo>
                <a:lnTo>
                  <a:pt x="32176" y="41729"/>
                </a:lnTo>
                <a:lnTo>
                  <a:pt x="49245" y="58768"/>
                </a:lnTo>
                <a:lnTo>
                  <a:pt x="66592" y="417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5" name="object 36">
            <a:extLst>
              <a:ext uri="{FF2B5EF4-FFF2-40B4-BE49-F238E27FC236}">
                <a16:creationId xmlns:a16="http://schemas.microsoft.com/office/drawing/2014/main" xmlns="" id="{C667BDB0-3B6C-456A-83D2-33E16C2C8827}"/>
              </a:ext>
            </a:extLst>
          </p:cNvPr>
          <p:cNvSpPr txBox="1"/>
          <p:nvPr/>
        </p:nvSpPr>
        <p:spPr>
          <a:xfrm>
            <a:off x="6802439" y="3920044"/>
            <a:ext cx="996949" cy="1023357"/>
          </a:xfrm>
          <a:prstGeom prst="rect">
            <a:avLst/>
          </a:prstGeom>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100" b="1" dirty="0">
                <a:solidFill>
                  <a:srgbClr val="FFFFFF"/>
                </a:solidFill>
                <a:latin typeface="Arial" panose="020B0604020202020204" pitchFamily="34" charset="0"/>
              </a:rPr>
              <a:t>z/OS</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application</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testing</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on</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emulated</a:t>
            </a:r>
            <a:endParaRPr lang="en-US" altLang="en-US" sz="1100" dirty="0">
              <a:latin typeface="Arial" panose="020B0604020202020204" pitchFamily="34" charset="0"/>
            </a:endParaRPr>
          </a:p>
          <a:p>
            <a:pPr algn="ctr">
              <a:lnSpc>
                <a:spcPts val="1300"/>
              </a:lnSpc>
              <a:spcBef>
                <a:spcPts val="75"/>
              </a:spcBef>
            </a:pPr>
            <a:r>
              <a:rPr lang="en-US" altLang="en-US" sz="1100" b="1" dirty="0">
                <a:solidFill>
                  <a:srgbClr val="FFFFFF"/>
                </a:solidFill>
                <a:latin typeface="Arial" panose="020B0604020202020204" pitchFamily="34" charset="0"/>
              </a:rPr>
              <a:t>z</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System</a:t>
            </a:r>
            <a:r>
              <a:rPr lang="en-US" altLang="en-US" sz="1100" b="1" dirty="0">
                <a:solidFill>
                  <a:srgbClr val="FFFFFF"/>
                </a:solidFill>
                <a:latin typeface="Times New Roman" panose="02020603050405020304" pitchFamily="18" charset="0"/>
                <a:cs typeface="Times New Roman" panose="02020603050405020304" pitchFamily="18" charset="0"/>
              </a:rPr>
              <a:t> </a:t>
            </a:r>
            <a:r>
              <a:rPr lang="en-US" altLang="en-US" sz="1100" b="1" dirty="0">
                <a:solidFill>
                  <a:srgbClr val="FFFFFF"/>
                </a:solidFill>
                <a:latin typeface="Arial" panose="020B0604020202020204" pitchFamily="34" charset="0"/>
              </a:rPr>
              <a:t>hardware</a:t>
            </a:r>
            <a:endParaRPr lang="en-US" altLang="en-US" sz="1100" dirty="0">
              <a:latin typeface="Arial" panose="020B0604020202020204" pitchFamily="34" charset="0"/>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9" name="Picture 8"/>
          <p:cNvPicPr>
            <a:picLocks noChangeAspect="1"/>
          </p:cNvPicPr>
          <p:nvPr/>
        </p:nvPicPr>
        <p:blipFill>
          <a:blip r:embed="rId2"/>
          <a:stretch>
            <a:fillRect/>
          </a:stretch>
        </p:blipFill>
        <p:spPr>
          <a:xfrm>
            <a:off x="264817" y="1665573"/>
            <a:ext cx="4654847" cy="3330895"/>
          </a:xfrm>
          <a:prstGeom prst="rect">
            <a:avLst/>
          </a:prstGeom>
        </p:spPr>
      </p:pic>
      <p:sp>
        <p:nvSpPr>
          <p:cNvPr id="11" name="TextBox 10"/>
          <p:cNvSpPr txBox="1"/>
          <p:nvPr/>
        </p:nvSpPr>
        <p:spPr>
          <a:xfrm>
            <a:off x="856" y="576788"/>
            <a:ext cx="9032020" cy="1169551"/>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Organizations have the potential to achieve a better and more agile way of mainframe software development and deployment—one that increases collaboration and automation by using a DevOps pipeline and tools. To test this point-of-view, IRIS  evaluated IBM’s DevOps capabilities for z/OS® Mainframe Systems against today’s best DevOps practices. A stack of modernized DevOps pipeline and tools products by IBM for z Systems mainframes can be installed and configured in a sandbox environment.</a:t>
            </a:r>
            <a:r>
              <a:rPr lang="en-US" dirty="0"/>
              <a:t> </a:t>
            </a:r>
            <a:r>
              <a:rPr lang="en-US" dirty="0">
                <a:latin typeface="Calibri" panose="020F0502020204030204" pitchFamily="34" charset="0"/>
                <a:cs typeface="Calibri" panose="020F0502020204030204" pitchFamily="34" charset="0"/>
              </a:rPr>
              <a:t>First, a brief assessment of the following IBM software suite of products can be performed </a:t>
            </a:r>
          </a:p>
        </p:txBody>
      </p:sp>
      <p:sp>
        <p:nvSpPr>
          <p:cNvPr id="97" name="Rectangle 96">
            <a:extLst>
              <a:ext uri="{FF2B5EF4-FFF2-40B4-BE49-F238E27FC236}">
                <a16:creationId xmlns:a16="http://schemas.microsoft.com/office/drawing/2014/main" xmlns="" id="{7D7148DF-3CB5-4E1E-9B8A-BD191A12A770}"/>
              </a:ext>
            </a:extLst>
          </p:cNvPr>
          <p:cNvSpPr/>
          <p:nvPr/>
        </p:nvSpPr>
        <p:spPr>
          <a:xfrm>
            <a:off x="5257801" y="1915585"/>
            <a:ext cx="3739513" cy="3698965"/>
          </a:xfrm>
          <a:prstGeom prst="rect">
            <a:avLst/>
          </a:prstGeom>
          <a:solidFill>
            <a:schemeClr val="bg1">
              <a:lumMod val="95000"/>
            </a:schemeClr>
          </a:solidFill>
        </p:spPr>
        <p:txBody>
          <a:bodyPr wrap="square" lIns="89432" tIns="44706" rIns="89432" bIns="44706">
            <a:spAutoFit/>
          </a:bodyPr>
          <a:lstStyle/>
          <a:p>
            <a:pPr marL="171450" indent="-171450" eaLnBrk="0" hangingPunct="0">
              <a:lnSpc>
                <a:spcPct val="150000"/>
              </a:lnSpc>
              <a:spcAft>
                <a:spcPts val="588"/>
              </a:spcAft>
              <a:buSzPct val="80000"/>
              <a:buFont typeface="Arial" panose="020B0604020202020204" pitchFamily="34" charset="0"/>
              <a:buChar char="•"/>
            </a:pPr>
            <a:r>
              <a:rPr lang="en-US" sz="1100" dirty="0" err="1">
                <a:latin typeface="Calibri" panose="020F0502020204030204" pitchFamily="34" charset="0"/>
                <a:cs typeface="Calibri" panose="020F0502020204030204" pitchFamily="34" charset="0"/>
              </a:rPr>
              <a:t>IDz</a:t>
            </a:r>
            <a:r>
              <a:rPr lang="en-US" sz="1100" dirty="0">
                <a:latin typeface="Calibri" panose="020F0502020204030204" pitchFamily="34" charset="0"/>
                <a:cs typeface="Calibri" panose="020F0502020204030204" pitchFamily="34" charset="0"/>
              </a:rPr>
              <a:t> (IBM Developer for z Systems), an IDE based on Eclipse that supports z/OS systems software development.</a:t>
            </a:r>
          </a:p>
          <a:p>
            <a:pPr marL="171450" indent="-171450" eaLnBrk="0" hangingPunct="0">
              <a:lnSpc>
                <a:spcPct val="150000"/>
              </a:lnSpc>
              <a:spcAft>
                <a:spcPts val="588"/>
              </a:spcAft>
              <a:buSzPct val="80000"/>
              <a:buFont typeface="Arial" panose="020B0604020202020204" pitchFamily="34" charset="0"/>
              <a:buChar char="•"/>
            </a:pPr>
            <a:r>
              <a:rPr lang="en-US" sz="1100" dirty="0">
                <a:latin typeface="Calibri" panose="020F0502020204030204" pitchFamily="34" charset="0"/>
                <a:cs typeface="Calibri" panose="020F0502020204030204" pitchFamily="34" charset="0"/>
              </a:rPr>
              <a:t>IBM’s RTC (Rational Team Concert), essentially a team orchestration and collaboration tool with advanced features for workflow assignment and tracking as well as debugging and building automation.</a:t>
            </a:r>
            <a:r>
              <a:rPr lang="en-IN" sz="1100" dirty="0">
                <a:solidFill>
                  <a:srgbClr val="000000"/>
                </a:solidFill>
                <a:latin typeface="Calibri" panose="020F0502020204030204" pitchFamily="34" charset="0"/>
                <a:ea typeface="MS PGothic" pitchFamily="34" charset="-128"/>
                <a:cs typeface="Calibri" panose="020F0502020204030204" pitchFamily="34" charset="0"/>
              </a:rPr>
              <a:t>Track and Plan everything</a:t>
            </a:r>
          </a:p>
          <a:p>
            <a:pPr marL="171450" indent="-171450" eaLnBrk="0" hangingPunct="0">
              <a:lnSpc>
                <a:spcPct val="150000"/>
              </a:lnSpc>
              <a:spcAft>
                <a:spcPts val="588"/>
              </a:spcAft>
              <a:buSzPct val="80000"/>
              <a:buFont typeface="Arial" panose="020B0604020202020204" pitchFamily="34" charset="0"/>
              <a:buChar char="•"/>
            </a:pPr>
            <a:r>
              <a:rPr lang="en-IN" sz="1100" dirty="0">
                <a:solidFill>
                  <a:srgbClr val="000000"/>
                </a:solidFill>
                <a:latin typeface="Calibri" panose="020F0502020204030204" pitchFamily="34" charset="0"/>
                <a:ea typeface="MS PGothic" pitchFamily="34" charset="-128"/>
                <a:cs typeface="Calibri" panose="020F0502020204030204" pitchFamily="34" charset="0"/>
              </a:rPr>
              <a:t>Alternative : Jenkins for CI</a:t>
            </a:r>
          </a:p>
          <a:p>
            <a:pPr marL="171450" indent="-171450" eaLnBrk="0" hangingPunct="0">
              <a:lnSpc>
                <a:spcPct val="150000"/>
              </a:lnSpc>
              <a:spcAft>
                <a:spcPts val="588"/>
              </a:spcAft>
              <a:buSzPct val="80000"/>
              <a:buFont typeface="Arial" panose="020B0604020202020204" pitchFamily="34" charset="0"/>
              <a:buChar char="•"/>
            </a:pPr>
            <a:r>
              <a:rPr lang="en-US" sz="1100" dirty="0" err="1">
                <a:latin typeface="Calibri" panose="020F0502020204030204" pitchFamily="34" charset="0"/>
                <a:cs typeface="Calibri" panose="020F0502020204030204" pitchFamily="34" charset="0"/>
              </a:rPr>
              <a:t>zUnit</a:t>
            </a:r>
            <a:r>
              <a:rPr lang="en-US" sz="1100" dirty="0">
                <a:latin typeface="Calibri" panose="020F0502020204030204" pitchFamily="34" charset="0"/>
                <a:cs typeface="Calibri" panose="020F0502020204030204" pitchFamily="34" charset="0"/>
              </a:rPr>
              <a:t> Test, a suite of capabilities within RTC that enables automated unit testing. </a:t>
            </a:r>
          </a:p>
          <a:p>
            <a:pPr marL="171450" indent="-171450" eaLnBrk="0" hangingPunct="0">
              <a:lnSpc>
                <a:spcPct val="150000"/>
              </a:lnSpc>
              <a:spcAft>
                <a:spcPts val="588"/>
              </a:spcAft>
              <a:buSzPct val="80000"/>
              <a:buFont typeface="Arial" panose="020B0604020202020204" pitchFamily="34" charset="0"/>
              <a:buChar char="•"/>
            </a:pPr>
            <a:r>
              <a:rPr lang="en-US" sz="1100" dirty="0">
                <a:latin typeface="Calibri" panose="020F0502020204030204" pitchFamily="34" charset="0"/>
                <a:cs typeface="Calibri" panose="020F0502020204030204" pitchFamily="34" charset="0"/>
              </a:rPr>
              <a:t>UCD (Urban Code Deploy), a package management tool that enables fast and reliable code and solution deployment</a:t>
            </a:r>
            <a:r>
              <a:rPr lang="en-US" sz="1100" dirty="0"/>
              <a:t>.</a:t>
            </a:r>
            <a:endParaRPr lang="en-US" sz="1100" dirty="0">
              <a:solidFill>
                <a:srgbClr val="000000"/>
              </a:solidFill>
              <a:latin typeface="Calibri" panose="020F0502020204030204" pitchFamily="34" charset="0"/>
              <a:ea typeface="MS PGothic" pitchFamily="34" charset="-128"/>
              <a:cs typeface="Calibri" panose="020F0502020204030204" pitchFamily="34" charset="0"/>
            </a:endParaRPr>
          </a:p>
        </p:txBody>
      </p:sp>
      <p:sp>
        <p:nvSpPr>
          <p:cNvPr id="98" name="Rectangle 97">
            <a:extLst>
              <a:ext uri="{FF2B5EF4-FFF2-40B4-BE49-F238E27FC236}">
                <a16:creationId xmlns:a16="http://schemas.microsoft.com/office/drawing/2014/main" xmlns="" id="{A9B911DE-ACDD-4123-BA67-1A40D5EDA09B}"/>
              </a:ext>
            </a:extLst>
          </p:cNvPr>
          <p:cNvSpPr/>
          <p:nvPr/>
        </p:nvSpPr>
        <p:spPr>
          <a:xfrm>
            <a:off x="5164135" y="1905000"/>
            <a:ext cx="85960" cy="3093055"/>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9432" tIns="44706" rIns="89432" bIns="44706" rtlCol="0" anchor="ctr"/>
          <a:lstStyle/>
          <a:p>
            <a:pPr algn="ctr"/>
            <a:endParaRPr lang="en-US" sz="1596" dirty="0">
              <a:solidFill>
                <a:srgbClr val="FFFFFF"/>
              </a:solidFill>
            </a:endParaRPr>
          </a:p>
        </p:txBody>
      </p:sp>
    </p:spTree>
    <p:extLst>
      <p:ext uri="{BB962C8B-B14F-4D97-AF65-F5344CB8AC3E}">
        <p14:creationId xmlns:p14="http://schemas.microsoft.com/office/powerpoint/2010/main" val="217716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a:solidFill>
                  <a:srgbClr val="FFC000"/>
                </a:solidFill>
              </a:rPr>
              <a:t>Solution : Mainframe DevOps Pipeline</a:t>
            </a:r>
            <a:endParaRPr lang="en-IN" b="1" dirty="0">
              <a:solidFill>
                <a:srgbClr val="FFC000"/>
              </a:solidFill>
            </a:endParaRPr>
          </a:p>
        </p:txBody>
      </p:sp>
      <p:sp>
        <p:nvSpPr>
          <p:cNvPr id="103" name="object 14">
            <a:extLst>
              <a:ext uri="{FF2B5EF4-FFF2-40B4-BE49-F238E27FC236}">
                <a16:creationId xmlns:a16="http://schemas.microsoft.com/office/drawing/2014/main" xmlns="" id="{55324571-5CA8-4D46-82DB-AB7087379111}"/>
              </a:ext>
            </a:extLst>
          </p:cNvPr>
          <p:cNvSpPr txBox="1"/>
          <p:nvPr/>
        </p:nvSpPr>
        <p:spPr>
          <a:xfrm>
            <a:off x="4594225" y="3297186"/>
            <a:ext cx="809625" cy="141257"/>
          </a:xfrm>
          <a:prstGeom prst="rect">
            <a:avLst/>
          </a:prstGeom>
        </p:spPr>
        <p:txBody>
          <a:bodyPr wrap="square" lIns="0" tIns="0" rIns="0" bIns="0">
            <a:spAutoFit/>
          </a:bodyPr>
          <a:lstStyle>
            <a:lvl1pPr marL="12700" indent="1174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b="1" dirty="0">
                <a:solidFill>
                  <a:srgbClr val="FFFFFF"/>
                </a:solidFill>
                <a:latin typeface="Arial" panose="020B0604020202020204" pitchFamily="34" charset="0"/>
              </a:rPr>
              <a:t>Dynamic</a:t>
            </a:r>
            <a:r>
              <a:rPr lang="en-US" altLang="en-US" sz="900" b="1" dirty="0">
                <a:solidFill>
                  <a:srgbClr val="FFFFFF"/>
                </a:solidFill>
                <a:latin typeface="Times New Roman" panose="02020603050405020304" pitchFamily="18" charset="0"/>
                <a:cs typeface="Times New Roman" panose="02020603050405020304" pitchFamily="18" charset="0"/>
              </a:rPr>
              <a:t> </a:t>
            </a:r>
            <a:r>
              <a:rPr lang="en-US" altLang="en-US" sz="900" b="1" dirty="0">
                <a:solidFill>
                  <a:srgbClr val="FFFFFF"/>
                </a:solidFill>
                <a:latin typeface="Arial" panose="020B0604020202020204" pitchFamily="34" charset="0"/>
              </a:rPr>
              <a:t>In</a:t>
            </a:r>
            <a:endParaRPr lang="en-US" altLang="en-US" sz="900" dirty="0">
              <a:latin typeface="Arial" panose="020B0604020202020204" pitchFamily="34" charset="0"/>
            </a:endParaRPr>
          </a:p>
        </p:txBody>
      </p:sp>
      <p:sp>
        <p:nvSpPr>
          <p:cNvPr id="104" name="object 15">
            <a:extLst>
              <a:ext uri="{FF2B5EF4-FFF2-40B4-BE49-F238E27FC236}">
                <a16:creationId xmlns:a16="http://schemas.microsoft.com/office/drawing/2014/main" xmlns="" id="{DD5F1379-0A9A-40A4-AA57-4EC9C29BACA0}"/>
              </a:ext>
            </a:extLst>
          </p:cNvPr>
          <p:cNvSpPr txBox="1"/>
          <p:nvPr/>
        </p:nvSpPr>
        <p:spPr>
          <a:xfrm>
            <a:off x="3668516" y="2103458"/>
            <a:ext cx="1328738" cy="169277"/>
          </a:xfrm>
          <a:prstGeom prst="rect">
            <a:avLst/>
          </a:prstGeom>
        </p:spPr>
        <p:txBody>
          <a:bodyPr lIns="0" tIns="0" rIns="0" bIns="0">
            <a:spAutoFit/>
          </a:bodyPr>
          <a:lstStyle/>
          <a:p>
            <a:pPr marL="12700" fontAlgn="auto">
              <a:spcBef>
                <a:spcPts val="0"/>
              </a:spcBef>
              <a:spcAft>
                <a:spcPts val="0"/>
              </a:spcAft>
              <a:defRPr/>
            </a:pPr>
            <a:r>
              <a:rPr sz="1100" b="1" spc="-10" dirty="0">
                <a:solidFill>
                  <a:srgbClr val="FFFFFF"/>
                </a:solidFill>
                <a:latin typeface="Arial"/>
                <a:cs typeface="Arial"/>
              </a:rPr>
              <a:t>V</a:t>
            </a:r>
            <a:r>
              <a:rPr sz="1100" b="1" spc="-15" dirty="0">
                <a:solidFill>
                  <a:srgbClr val="FFFFFF"/>
                </a:solidFill>
                <a:latin typeface="Arial"/>
                <a:cs typeface="Arial"/>
              </a:rPr>
              <a:t>i</a:t>
            </a:r>
            <a:r>
              <a:rPr sz="1100" b="1" spc="-5" dirty="0">
                <a:solidFill>
                  <a:srgbClr val="FFFFFF"/>
                </a:solidFill>
                <a:latin typeface="Arial"/>
                <a:cs typeface="Arial"/>
              </a:rPr>
              <a:t>rt</a:t>
            </a:r>
            <a:r>
              <a:rPr sz="1100" b="1" spc="-10" dirty="0">
                <a:solidFill>
                  <a:srgbClr val="FFFFFF"/>
                </a:solidFill>
                <a:latin typeface="Arial"/>
                <a:cs typeface="Arial"/>
              </a:rPr>
              <a:t>u</a:t>
            </a:r>
            <a:r>
              <a:rPr sz="1100" b="1" dirty="0">
                <a:solidFill>
                  <a:srgbClr val="FFFFFF"/>
                </a:solidFill>
                <a:latin typeface="Arial"/>
                <a:cs typeface="Arial"/>
              </a:rPr>
              <a:t>a</a:t>
            </a:r>
            <a:r>
              <a:rPr sz="1100" b="1" spc="-5" dirty="0">
                <a:solidFill>
                  <a:srgbClr val="FFFFFF"/>
                </a:solidFill>
                <a:latin typeface="Arial"/>
                <a:cs typeface="Arial"/>
              </a:rPr>
              <a:t>l</a:t>
            </a:r>
            <a:r>
              <a:rPr sz="1100" b="1" spc="15" dirty="0">
                <a:solidFill>
                  <a:srgbClr val="FFFFFF"/>
                </a:solidFill>
                <a:latin typeface="Times New Roman"/>
                <a:cs typeface="Times New Roman"/>
              </a:rPr>
              <a:t> </a:t>
            </a:r>
            <a:r>
              <a:rPr sz="1100" b="1" dirty="0">
                <a:solidFill>
                  <a:srgbClr val="FFFFFF"/>
                </a:solidFill>
                <a:latin typeface="Arial"/>
                <a:cs typeface="Arial"/>
              </a:rPr>
              <a:t>c</a:t>
            </a:r>
            <a:r>
              <a:rPr sz="1100" b="1" spc="-10" dirty="0">
                <a:solidFill>
                  <a:srgbClr val="FFFFFF"/>
                </a:solidFill>
                <a:latin typeface="Arial"/>
                <a:cs typeface="Arial"/>
              </a:rPr>
              <a:t>o</a:t>
            </a:r>
            <a:r>
              <a:rPr sz="1100" b="1" spc="-5" dirty="0">
                <a:solidFill>
                  <a:srgbClr val="FFFFFF"/>
                </a:solidFill>
                <a:latin typeface="Arial"/>
                <a:cs typeface="Arial"/>
              </a:rPr>
              <a:t>m</a:t>
            </a:r>
            <a:r>
              <a:rPr sz="1100" b="1" spc="-10" dirty="0">
                <a:solidFill>
                  <a:srgbClr val="FFFFFF"/>
                </a:solidFill>
                <a:latin typeface="Arial"/>
                <a:cs typeface="Arial"/>
              </a:rPr>
              <a:t>pon</a:t>
            </a:r>
            <a:r>
              <a:rPr sz="1100" b="1" dirty="0">
                <a:solidFill>
                  <a:srgbClr val="FFFFFF"/>
                </a:solidFill>
                <a:latin typeface="Arial"/>
                <a:cs typeface="Arial"/>
              </a:rPr>
              <a:t>e</a:t>
            </a:r>
            <a:r>
              <a:rPr sz="1100" b="1" spc="-10" dirty="0">
                <a:solidFill>
                  <a:srgbClr val="FFFFFF"/>
                </a:solidFill>
                <a:latin typeface="Arial"/>
                <a:cs typeface="Arial"/>
              </a:rPr>
              <a:t>n</a:t>
            </a:r>
            <a:r>
              <a:rPr sz="1100" b="1" spc="-5" dirty="0">
                <a:solidFill>
                  <a:srgbClr val="FFFFFF"/>
                </a:solidFill>
                <a:latin typeface="Arial"/>
                <a:cs typeface="Arial"/>
              </a:rPr>
              <a:t>t</a:t>
            </a:r>
            <a:r>
              <a:rPr sz="1100" b="1" dirty="0">
                <a:solidFill>
                  <a:srgbClr val="FFFFFF"/>
                </a:solidFill>
                <a:latin typeface="Arial"/>
                <a:cs typeface="Arial"/>
              </a:rPr>
              <a:t>s</a:t>
            </a:r>
            <a:endParaRPr sz="1100" dirty="0">
              <a:latin typeface="Arial"/>
              <a:cs typeface="Arial"/>
            </a:endParaRPr>
          </a:p>
        </p:txBody>
      </p:sp>
      <p:sp>
        <p:nvSpPr>
          <p:cNvPr id="105" name="object 16">
            <a:extLst>
              <a:ext uri="{FF2B5EF4-FFF2-40B4-BE49-F238E27FC236}">
                <a16:creationId xmlns:a16="http://schemas.microsoft.com/office/drawing/2014/main" xmlns="" id="{10315E45-70B9-40AA-A4BF-07696533CBD4}"/>
              </a:ext>
            </a:extLst>
          </p:cNvPr>
          <p:cNvSpPr>
            <a:spLocks/>
          </p:cNvSpPr>
          <p:nvPr/>
        </p:nvSpPr>
        <p:spPr bwMode="auto">
          <a:xfrm>
            <a:off x="4870450" y="2469641"/>
            <a:ext cx="109538" cy="101865"/>
          </a:xfrm>
          <a:custGeom>
            <a:avLst/>
            <a:gdLst>
              <a:gd name="T0" fmla="*/ 59574 w 109220"/>
              <a:gd name="T1" fmla="*/ 0 h 122555"/>
              <a:gd name="T2" fmla="*/ 18544 w 109220"/>
              <a:gd name="T3" fmla="*/ 14023 h 122555"/>
              <a:gd name="T4" fmla="*/ 0 w 109220"/>
              <a:gd name="T5" fmla="*/ 49029 h 122555"/>
              <a:gd name="T6" fmla="*/ 1290 w 109220"/>
              <a:gd name="T7" fmla="*/ 64319 h 122555"/>
              <a:gd name="T8" fmla="*/ 5361 w 109220"/>
              <a:gd name="T9" fmla="*/ 77519 h 122555"/>
              <a:gd name="T10" fmla="*/ 11908 w 109220"/>
              <a:gd name="T11" fmla="*/ 88474 h 122555"/>
              <a:gd name="T12" fmla="*/ 20629 w 109220"/>
              <a:gd name="T13" fmla="*/ 97033 h 122555"/>
              <a:gd name="T14" fmla="*/ 28001 w 109220"/>
              <a:gd name="T15" fmla="*/ 101583 h 122555"/>
              <a:gd name="T16" fmla="*/ 26782 w 109220"/>
              <a:gd name="T17" fmla="*/ 110178 h 122555"/>
              <a:gd name="T18" fmla="*/ 54941 w 109220"/>
              <a:gd name="T19" fmla="*/ 122363 h 122555"/>
              <a:gd name="T20" fmla="*/ 82075 w 109220"/>
              <a:gd name="T21" fmla="*/ 110218 h 122555"/>
              <a:gd name="T22" fmla="*/ 80945 w 109220"/>
              <a:gd name="T23" fmla="*/ 101583 h 122555"/>
              <a:gd name="T24" fmla="*/ 91916 w 109220"/>
              <a:gd name="T25" fmla="*/ 94103 h 122555"/>
              <a:gd name="T26" fmla="*/ 100510 w 109220"/>
              <a:gd name="T27" fmla="*/ 84072 h 122555"/>
              <a:gd name="T28" fmla="*/ 106354 w 109220"/>
              <a:gd name="T29" fmla="*/ 72144 h 122555"/>
              <a:gd name="T30" fmla="*/ 109077 w 109220"/>
              <a:gd name="T31" fmla="*/ 58973 h 122555"/>
              <a:gd name="T32" fmla="*/ 107371 w 109220"/>
              <a:gd name="T33" fmla="*/ 43357 h 122555"/>
              <a:gd name="T34" fmla="*/ 102419 w 109220"/>
              <a:gd name="T35" fmla="*/ 29598 h 122555"/>
              <a:gd name="T36" fmla="*/ 94694 w 109220"/>
              <a:gd name="T37" fmla="*/ 18040 h 122555"/>
              <a:gd name="T38" fmla="*/ 84664 w 109220"/>
              <a:gd name="T39" fmla="*/ 9026 h 122555"/>
              <a:gd name="T40" fmla="*/ 72801 w 109220"/>
              <a:gd name="T41" fmla="*/ 2898 h 122555"/>
              <a:gd name="T42" fmla="*/ 59574 w 109220"/>
              <a:gd name="T43" fmla="*/ 0 h 12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220" h="122555">
                <a:moveTo>
                  <a:pt x="59574" y="0"/>
                </a:moveTo>
                <a:lnTo>
                  <a:pt x="18544" y="14023"/>
                </a:lnTo>
                <a:lnTo>
                  <a:pt x="0" y="49029"/>
                </a:lnTo>
                <a:lnTo>
                  <a:pt x="1290" y="64319"/>
                </a:lnTo>
                <a:lnTo>
                  <a:pt x="5361" y="77519"/>
                </a:lnTo>
                <a:lnTo>
                  <a:pt x="11908" y="88474"/>
                </a:lnTo>
                <a:lnTo>
                  <a:pt x="20629" y="97033"/>
                </a:lnTo>
                <a:lnTo>
                  <a:pt x="28001" y="101583"/>
                </a:lnTo>
                <a:lnTo>
                  <a:pt x="26782" y="110178"/>
                </a:lnTo>
                <a:lnTo>
                  <a:pt x="54941" y="122363"/>
                </a:lnTo>
                <a:lnTo>
                  <a:pt x="82075" y="110218"/>
                </a:lnTo>
                <a:lnTo>
                  <a:pt x="80945" y="101583"/>
                </a:lnTo>
                <a:lnTo>
                  <a:pt x="91916" y="94103"/>
                </a:lnTo>
                <a:lnTo>
                  <a:pt x="100510" y="84072"/>
                </a:lnTo>
                <a:lnTo>
                  <a:pt x="106354" y="72144"/>
                </a:lnTo>
                <a:lnTo>
                  <a:pt x="109077" y="58973"/>
                </a:lnTo>
                <a:lnTo>
                  <a:pt x="107371" y="43357"/>
                </a:lnTo>
                <a:lnTo>
                  <a:pt x="102419" y="29598"/>
                </a:lnTo>
                <a:lnTo>
                  <a:pt x="94694" y="18040"/>
                </a:lnTo>
                <a:lnTo>
                  <a:pt x="84664" y="9026"/>
                </a:lnTo>
                <a:lnTo>
                  <a:pt x="72801" y="2898"/>
                </a:lnTo>
                <a:lnTo>
                  <a:pt x="595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6" name="object 17">
            <a:extLst>
              <a:ext uri="{FF2B5EF4-FFF2-40B4-BE49-F238E27FC236}">
                <a16:creationId xmlns:a16="http://schemas.microsoft.com/office/drawing/2014/main" xmlns="" id="{51FB1829-27F5-452F-8DEA-C484F90C0E26}"/>
              </a:ext>
            </a:extLst>
          </p:cNvPr>
          <p:cNvSpPr>
            <a:spLocks/>
          </p:cNvSpPr>
          <p:nvPr/>
        </p:nvSpPr>
        <p:spPr bwMode="auto">
          <a:xfrm>
            <a:off x="4792664" y="2566214"/>
            <a:ext cx="268287" cy="137583"/>
          </a:xfrm>
          <a:custGeom>
            <a:avLst/>
            <a:gdLst>
              <a:gd name="T0" fmla="*/ 59586 w 267335"/>
              <a:gd name="T1" fmla="*/ 0 h 164464"/>
              <a:gd name="T2" fmla="*/ 20489 w 267335"/>
              <a:gd name="T3" fmla="*/ 5521 h 164464"/>
              <a:gd name="T4" fmla="*/ 2110 w 267335"/>
              <a:gd name="T5" fmla="*/ 49546 h 164464"/>
              <a:gd name="T6" fmla="*/ 0 w 267335"/>
              <a:gd name="T7" fmla="*/ 70995 h 164464"/>
              <a:gd name="T8" fmla="*/ 9496 w 267335"/>
              <a:gd name="T9" fmla="*/ 91254 h 164464"/>
              <a:gd name="T10" fmla="*/ 32191 w 267335"/>
              <a:gd name="T11" fmla="*/ 134122 h 164464"/>
              <a:gd name="T12" fmla="*/ 63177 w 267335"/>
              <a:gd name="T13" fmla="*/ 159524 h 164464"/>
              <a:gd name="T14" fmla="*/ 117377 w 267335"/>
              <a:gd name="T15" fmla="*/ 164389 h 164464"/>
              <a:gd name="T16" fmla="*/ 140186 w 267335"/>
              <a:gd name="T17" fmla="*/ 163172 h 164464"/>
              <a:gd name="T18" fmla="*/ 179780 w 267335"/>
              <a:gd name="T19" fmla="*/ 154585 h 164464"/>
              <a:gd name="T20" fmla="*/ 224672 w 267335"/>
              <a:gd name="T21" fmla="*/ 132190 h 164464"/>
              <a:gd name="T22" fmla="*/ 259025 w 267335"/>
              <a:gd name="T23" fmla="*/ 101009 h 164464"/>
              <a:gd name="T24" fmla="*/ 266963 w 267335"/>
              <a:gd name="T25" fmla="*/ 90335 h 164464"/>
              <a:gd name="T26" fmla="*/ 262739 w 267335"/>
              <a:gd name="T27" fmla="*/ 64984 h 164464"/>
              <a:gd name="T28" fmla="*/ 261511 w 267335"/>
              <a:gd name="T29" fmla="*/ 61721 h 164464"/>
              <a:gd name="T30" fmla="*/ 145015 w 267335"/>
              <a:gd name="T31" fmla="*/ 61721 h 164464"/>
              <a:gd name="T32" fmla="*/ 144938 w 267335"/>
              <a:gd name="T33" fmla="*/ 61186 h 164464"/>
              <a:gd name="T34" fmla="*/ 119373 w 267335"/>
              <a:gd name="T35" fmla="*/ 61186 h 164464"/>
              <a:gd name="T36" fmla="*/ 80274 w 267335"/>
              <a:gd name="T37" fmla="*/ 280 h 164464"/>
              <a:gd name="T38" fmla="*/ 59586 w 267335"/>
              <a:gd name="T39" fmla="*/ 0 h 164464"/>
              <a:gd name="T40" fmla="*/ 185202 w 267335"/>
              <a:gd name="T41" fmla="*/ 163 h 164464"/>
              <a:gd name="T42" fmla="*/ 145015 w 267335"/>
              <a:gd name="T43" fmla="*/ 61721 h 164464"/>
              <a:gd name="T44" fmla="*/ 261511 w 267335"/>
              <a:gd name="T45" fmla="*/ 61721 h 164464"/>
              <a:gd name="T46" fmla="*/ 233754 w 267335"/>
              <a:gd name="T47" fmla="*/ 18048 h 164464"/>
              <a:gd name="T48" fmla="*/ 191474 w 267335"/>
              <a:gd name="T49" fmla="*/ 573 h 164464"/>
              <a:gd name="T50" fmla="*/ 185202 w 267335"/>
              <a:gd name="T51" fmla="*/ 163 h 164464"/>
              <a:gd name="T52" fmla="*/ 132716 w 267335"/>
              <a:gd name="T53" fmla="*/ 7569 h 164464"/>
              <a:gd name="T54" fmla="*/ 120493 w 267335"/>
              <a:gd name="T55" fmla="*/ 18664 h 164464"/>
              <a:gd name="T56" fmla="*/ 124151 w 267335"/>
              <a:gd name="T57" fmla="*/ 27320 h 164464"/>
              <a:gd name="T58" fmla="*/ 119373 w 267335"/>
              <a:gd name="T59" fmla="*/ 61186 h 164464"/>
              <a:gd name="T60" fmla="*/ 144938 w 267335"/>
              <a:gd name="T61" fmla="*/ 61186 h 164464"/>
              <a:gd name="T62" fmla="*/ 140128 w 267335"/>
              <a:gd name="T63" fmla="*/ 27992 h 164464"/>
              <a:gd name="T64" fmla="*/ 143689 w 267335"/>
              <a:gd name="T65" fmla="*/ 18664 h 164464"/>
              <a:gd name="T66" fmla="*/ 132716 w 267335"/>
              <a:gd name="T67" fmla="*/ 7569 h 16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335" h="164464">
                <a:moveTo>
                  <a:pt x="59586" y="0"/>
                </a:moveTo>
                <a:lnTo>
                  <a:pt x="20489" y="5521"/>
                </a:lnTo>
                <a:lnTo>
                  <a:pt x="2110" y="49546"/>
                </a:lnTo>
                <a:lnTo>
                  <a:pt x="0" y="70995"/>
                </a:lnTo>
                <a:lnTo>
                  <a:pt x="9496" y="91254"/>
                </a:lnTo>
                <a:lnTo>
                  <a:pt x="32191" y="134122"/>
                </a:lnTo>
                <a:lnTo>
                  <a:pt x="63177" y="159524"/>
                </a:lnTo>
                <a:lnTo>
                  <a:pt x="117377" y="164389"/>
                </a:lnTo>
                <a:lnTo>
                  <a:pt x="140186" y="163172"/>
                </a:lnTo>
                <a:lnTo>
                  <a:pt x="179780" y="154585"/>
                </a:lnTo>
                <a:lnTo>
                  <a:pt x="224672" y="132190"/>
                </a:lnTo>
                <a:lnTo>
                  <a:pt x="259025" y="101009"/>
                </a:lnTo>
                <a:lnTo>
                  <a:pt x="266963" y="90335"/>
                </a:lnTo>
                <a:lnTo>
                  <a:pt x="262739" y="64984"/>
                </a:lnTo>
                <a:lnTo>
                  <a:pt x="261511" y="61721"/>
                </a:lnTo>
                <a:lnTo>
                  <a:pt x="145015" y="61721"/>
                </a:lnTo>
                <a:lnTo>
                  <a:pt x="144938" y="61186"/>
                </a:lnTo>
                <a:lnTo>
                  <a:pt x="119373" y="61186"/>
                </a:lnTo>
                <a:lnTo>
                  <a:pt x="80274" y="280"/>
                </a:lnTo>
                <a:lnTo>
                  <a:pt x="59586" y="0"/>
                </a:lnTo>
                <a:close/>
              </a:path>
              <a:path w="267335" h="164464">
                <a:moveTo>
                  <a:pt x="185202" y="163"/>
                </a:moveTo>
                <a:lnTo>
                  <a:pt x="145015" y="61721"/>
                </a:lnTo>
                <a:lnTo>
                  <a:pt x="261511" y="61721"/>
                </a:lnTo>
                <a:lnTo>
                  <a:pt x="233754" y="18048"/>
                </a:lnTo>
                <a:lnTo>
                  <a:pt x="191474" y="573"/>
                </a:lnTo>
                <a:lnTo>
                  <a:pt x="185202" y="163"/>
                </a:lnTo>
                <a:close/>
              </a:path>
              <a:path w="267335" h="164464">
                <a:moveTo>
                  <a:pt x="132716" y="7569"/>
                </a:moveTo>
                <a:lnTo>
                  <a:pt x="120493" y="18664"/>
                </a:lnTo>
                <a:lnTo>
                  <a:pt x="124151" y="27320"/>
                </a:lnTo>
                <a:lnTo>
                  <a:pt x="119373" y="61186"/>
                </a:lnTo>
                <a:lnTo>
                  <a:pt x="144938" y="61186"/>
                </a:lnTo>
                <a:lnTo>
                  <a:pt x="140128" y="27992"/>
                </a:lnTo>
                <a:lnTo>
                  <a:pt x="143689" y="18664"/>
                </a:lnTo>
                <a:lnTo>
                  <a:pt x="132716" y="75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7" name="object 18">
            <a:extLst>
              <a:ext uri="{FF2B5EF4-FFF2-40B4-BE49-F238E27FC236}">
                <a16:creationId xmlns:a16="http://schemas.microsoft.com/office/drawing/2014/main" xmlns="" id="{AA17A9D8-1647-45B8-AC97-917B59AB9324}"/>
              </a:ext>
            </a:extLst>
          </p:cNvPr>
          <p:cNvSpPr>
            <a:spLocks/>
          </p:cNvSpPr>
          <p:nvPr/>
        </p:nvSpPr>
        <p:spPr bwMode="auto">
          <a:xfrm>
            <a:off x="4670425" y="2791904"/>
            <a:ext cx="185738" cy="93928"/>
          </a:xfrm>
          <a:custGeom>
            <a:avLst/>
            <a:gdLst>
              <a:gd name="T0" fmla="*/ 0 w 185420"/>
              <a:gd name="T1" fmla="*/ 15527 h 113030"/>
              <a:gd name="T2" fmla="*/ 23722 w 185420"/>
              <a:gd name="T3" fmla="*/ 3981 h 113030"/>
              <a:gd name="T4" fmla="*/ 31902 w 185420"/>
              <a:gd name="T5" fmla="*/ 0 h 113030"/>
              <a:gd name="T6" fmla="*/ 41354 w 185420"/>
              <a:gd name="T7" fmla="*/ 16595 h 113030"/>
              <a:gd name="T8" fmla="*/ 64411 w 185420"/>
              <a:gd name="T9" fmla="*/ 52783 h 113030"/>
              <a:gd name="T10" fmla="*/ 95421 w 185420"/>
              <a:gd name="T11" fmla="*/ 75722 h 113030"/>
              <a:gd name="T12" fmla="*/ 130728 w 185420"/>
              <a:gd name="T13" fmla="*/ 79952 h 113030"/>
              <a:gd name="T14" fmla="*/ 146597 w 185420"/>
              <a:gd name="T15" fmla="*/ 79808 h 113030"/>
              <a:gd name="T16" fmla="*/ 165080 w 185420"/>
              <a:gd name="T17" fmla="*/ 79172 h 113030"/>
              <a:gd name="T18" fmla="*/ 178837 w 185420"/>
              <a:gd name="T19" fmla="*/ 102424 h 113030"/>
              <a:gd name="T20" fmla="*/ 184062 w 185420"/>
              <a:gd name="T21" fmla="*/ 111256 h 113030"/>
              <a:gd name="T22" fmla="*/ 184891 w 185420"/>
              <a:gd name="T23" fmla="*/ 112657 h 11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420" h="113030">
                <a:moveTo>
                  <a:pt x="0" y="15527"/>
                </a:moveTo>
                <a:lnTo>
                  <a:pt x="23722" y="3981"/>
                </a:lnTo>
                <a:lnTo>
                  <a:pt x="31902" y="0"/>
                </a:lnTo>
                <a:lnTo>
                  <a:pt x="41354" y="16595"/>
                </a:lnTo>
                <a:lnTo>
                  <a:pt x="64411" y="52783"/>
                </a:lnTo>
                <a:lnTo>
                  <a:pt x="95421" y="75722"/>
                </a:lnTo>
                <a:lnTo>
                  <a:pt x="130728" y="79952"/>
                </a:lnTo>
                <a:lnTo>
                  <a:pt x="146597" y="79808"/>
                </a:lnTo>
                <a:lnTo>
                  <a:pt x="165080" y="79172"/>
                </a:lnTo>
                <a:lnTo>
                  <a:pt x="178837" y="102424"/>
                </a:lnTo>
                <a:lnTo>
                  <a:pt x="184062" y="111256"/>
                </a:lnTo>
                <a:lnTo>
                  <a:pt x="184891" y="112657"/>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8" name="object 19">
            <a:extLst>
              <a:ext uri="{FF2B5EF4-FFF2-40B4-BE49-F238E27FC236}">
                <a16:creationId xmlns:a16="http://schemas.microsoft.com/office/drawing/2014/main" xmlns="" id="{35F239B8-D0A2-4D62-AB07-C6F202C486BF}"/>
              </a:ext>
            </a:extLst>
          </p:cNvPr>
          <p:cNvSpPr>
            <a:spLocks/>
          </p:cNvSpPr>
          <p:nvPr/>
        </p:nvSpPr>
        <p:spPr bwMode="auto">
          <a:xfrm>
            <a:off x="4846638" y="2791904"/>
            <a:ext cx="184150" cy="67469"/>
          </a:xfrm>
          <a:custGeom>
            <a:avLst/>
            <a:gdLst>
              <a:gd name="T0" fmla="*/ 184654 w 184785"/>
              <a:gd name="T1" fmla="*/ 15780 h 81280"/>
              <a:gd name="T2" fmla="*/ 161406 w 184785"/>
              <a:gd name="T3" fmla="*/ 3910 h 81280"/>
              <a:gd name="T4" fmla="*/ 153748 w 184785"/>
              <a:gd name="T5" fmla="*/ 0 h 81280"/>
              <a:gd name="T6" fmla="*/ 144110 w 184785"/>
              <a:gd name="T7" fmla="*/ 16761 h 81280"/>
              <a:gd name="T8" fmla="*/ 135610 w 184785"/>
              <a:gd name="T9" fmla="*/ 31124 h 81280"/>
              <a:gd name="T10" fmla="*/ 106257 w 184785"/>
              <a:gd name="T11" fmla="*/ 68035 h 81280"/>
              <a:gd name="T12" fmla="*/ 68220 w 184785"/>
              <a:gd name="T13" fmla="*/ 80374 h 81280"/>
              <a:gd name="T14" fmla="*/ 54835 w 184785"/>
              <a:gd name="T15" fmla="*/ 80915 h 81280"/>
              <a:gd name="T16" fmla="*/ 39226 w 184785"/>
              <a:gd name="T17" fmla="*/ 80783 h 81280"/>
              <a:gd name="T18" fmla="*/ 21060 w 184785"/>
              <a:gd name="T19" fmla="*/ 80152 h 81280"/>
              <a:gd name="T20" fmla="*/ 0 w 184785"/>
              <a:gd name="T21" fmla="*/ 79194 h 8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785" h="81280">
                <a:moveTo>
                  <a:pt x="184654" y="15780"/>
                </a:moveTo>
                <a:lnTo>
                  <a:pt x="161406" y="3910"/>
                </a:lnTo>
                <a:lnTo>
                  <a:pt x="153748" y="0"/>
                </a:lnTo>
                <a:lnTo>
                  <a:pt x="144110" y="16761"/>
                </a:lnTo>
                <a:lnTo>
                  <a:pt x="135610" y="31124"/>
                </a:lnTo>
                <a:lnTo>
                  <a:pt x="106257" y="68035"/>
                </a:lnTo>
                <a:lnTo>
                  <a:pt x="68220" y="80374"/>
                </a:lnTo>
                <a:lnTo>
                  <a:pt x="54835" y="80915"/>
                </a:lnTo>
                <a:lnTo>
                  <a:pt x="39226" y="80783"/>
                </a:lnTo>
                <a:lnTo>
                  <a:pt x="21060" y="80152"/>
                </a:lnTo>
                <a:lnTo>
                  <a:pt x="0" y="79194"/>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9" name="object 20">
            <a:extLst>
              <a:ext uri="{FF2B5EF4-FFF2-40B4-BE49-F238E27FC236}">
                <a16:creationId xmlns:a16="http://schemas.microsoft.com/office/drawing/2014/main" xmlns="" id="{A115677F-2BB5-4182-80C6-A3E5DCA3310A}"/>
              </a:ext>
            </a:extLst>
          </p:cNvPr>
          <p:cNvSpPr>
            <a:spLocks/>
          </p:cNvSpPr>
          <p:nvPr/>
        </p:nvSpPr>
        <p:spPr bwMode="auto">
          <a:xfrm>
            <a:off x="4619626" y="2801164"/>
            <a:ext cx="41275" cy="35718"/>
          </a:xfrm>
          <a:custGeom>
            <a:avLst/>
            <a:gdLst>
              <a:gd name="T0" fmla="*/ 15547 w 41275"/>
              <a:gd name="T1" fmla="*/ 0 h 43180"/>
              <a:gd name="T2" fmla="*/ 4401 w 41275"/>
              <a:gd name="T3" fmla="*/ 7832 h 43180"/>
              <a:gd name="T4" fmla="*/ 0 w 41275"/>
              <a:gd name="T5" fmla="*/ 21110 h 43180"/>
              <a:gd name="T6" fmla="*/ 1323 w 41275"/>
              <a:gd name="T7" fmla="*/ 28632 h 43180"/>
              <a:gd name="T8" fmla="*/ 9593 w 41275"/>
              <a:gd name="T9" fmla="*/ 39037 h 43180"/>
              <a:gd name="T10" fmla="*/ 23742 w 41275"/>
              <a:gd name="T11" fmla="*/ 43046 h 43180"/>
              <a:gd name="T12" fmla="*/ 33701 w 41275"/>
              <a:gd name="T13" fmla="*/ 38965 h 43180"/>
              <a:gd name="T14" fmla="*/ 40084 w 41275"/>
              <a:gd name="T15" fmla="*/ 28455 h 43180"/>
              <a:gd name="T16" fmla="*/ 41004 w 41275"/>
              <a:gd name="T17" fmla="*/ 11043 h 43180"/>
              <a:gd name="T18" fmla="*/ 31578 w 41275"/>
              <a:gd name="T19" fmla="*/ 2643 h 43180"/>
              <a:gd name="T20" fmla="*/ 15547 w 41275"/>
              <a:gd name="T21" fmla="*/ 0 h 4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3180">
                <a:moveTo>
                  <a:pt x="15547" y="0"/>
                </a:moveTo>
                <a:lnTo>
                  <a:pt x="4401" y="7832"/>
                </a:lnTo>
                <a:lnTo>
                  <a:pt x="0" y="21110"/>
                </a:lnTo>
                <a:lnTo>
                  <a:pt x="1323" y="28632"/>
                </a:lnTo>
                <a:lnTo>
                  <a:pt x="9593" y="39037"/>
                </a:lnTo>
                <a:lnTo>
                  <a:pt x="23742" y="43046"/>
                </a:lnTo>
                <a:lnTo>
                  <a:pt x="33701" y="38965"/>
                </a:lnTo>
                <a:lnTo>
                  <a:pt x="40084" y="28455"/>
                </a:lnTo>
                <a:lnTo>
                  <a:pt x="41004" y="11043"/>
                </a:lnTo>
                <a:lnTo>
                  <a:pt x="31578" y="2643"/>
                </a:lnTo>
                <a:lnTo>
                  <a:pt x="155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0" name="object 21">
            <a:extLst>
              <a:ext uri="{FF2B5EF4-FFF2-40B4-BE49-F238E27FC236}">
                <a16:creationId xmlns:a16="http://schemas.microsoft.com/office/drawing/2014/main" xmlns="" id="{06E59796-4E26-4183-9AA2-018BEB58FC08}"/>
              </a:ext>
            </a:extLst>
          </p:cNvPr>
          <p:cNvSpPr>
            <a:spLocks/>
          </p:cNvSpPr>
          <p:nvPr/>
        </p:nvSpPr>
        <p:spPr bwMode="auto">
          <a:xfrm>
            <a:off x="4833939" y="2896414"/>
            <a:ext cx="41275" cy="35718"/>
          </a:xfrm>
          <a:custGeom>
            <a:avLst/>
            <a:gdLst>
              <a:gd name="T0" fmla="*/ 15249 w 41910"/>
              <a:gd name="T1" fmla="*/ 0 h 43814"/>
              <a:gd name="T2" fmla="*/ 4299 w 41910"/>
              <a:gd name="T3" fmla="*/ 8114 h 43814"/>
              <a:gd name="T4" fmla="*/ 0 w 41910"/>
              <a:gd name="T5" fmla="*/ 21441 h 43814"/>
              <a:gd name="T6" fmla="*/ 2115 w 41910"/>
              <a:gd name="T7" fmla="*/ 30882 h 43814"/>
              <a:gd name="T8" fmla="*/ 11122 w 41910"/>
              <a:gd name="T9" fmla="*/ 40307 h 43814"/>
              <a:gd name="T10" fmla="*/ 26149 w 41910"/>
              <a:gd name="T11" fmla="*/ 43733 h 43814"/>
              <a:gd name="T12" fmla="*/ 35463 w 41910"/>
              <a:gd name="T13" fmla="*/ 38914 h 43814"/>
              <a:gd name="T14" fmla="*/ 41170 w 41910"/>
              <a:gd name="T15" fmla="*/ 27911 h 43814"/>
              <a:gd name="T16" fmla="*/ 41514 w 41910"/>
              <a:gd name="T17" fmla="*/ 10163 h 43814"/>
              <a:gd name="T18" fmla="*/ 31631 w 41910"/>
              <a:gd name="T19" fmla="*/ 2285 h 43814"/>
              <a:gd name="T20" fmla="*/ 15249 w 41910"/>
              <a:gd name="T21" fmla="*/ 0 h 4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10" h="43814">
                <a:moveTo>
                  <a:pt x="15249" y="0"/>
                </a:moveTo>
                <a:lnTo>
                  <a:pt x="4299" y="8114"/>
                </a:lnTo>
                <a:lnTo>
                  <a:pt x="0" y="21441"/>
                </a:lnTo>
                <a:lnTo>
                  <a:pt x="2115" y="30882"/>
                </a:lnTo>
                <a:lnTo>
                  <a:pt x="11122" y="40307"/>
                </a:lnTo>
                <a:lnTo>
                  <a:pt x="26149" y="43733"/>
                </a:lnTo>
                <a:lnTo>
                  <a:pt x="35463" y="38914"/>
                </a:lnTo>
                <a:lnTo>
                  <a:pt x="41170" y="27911"/>
                </a:lnTo>
                <a:lnTo>
                  <a:pt x="41514" y="10163"/>
                </a:lnTo>
                <a:lnTo>
                  <a:pt x="31631" y="2285"/>
                </a:lnTo>
                <a:lnTo>
                  <a:pt x="152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1" name="object 22">
            <a:extLst>
              <a:ext uri="{FF2B5EF4-FFF2-40B4-BE49-F238E27FC236}">
                <a16:creationId xmlns:a16="http://schemas.microsoft.com/office/drawing/2014/main" xmlns="" id="{289515D3-21BC-443E-A5D9-FEFD31E7DA64}"/>
              </a:ext>
            </a:extLst>
          </p:cNvPr>
          <p:cNvSpPr>
            <a:spLocks/>
          </p:cNvSpPr>
          <p:nvPr/>
        </p:nvSpPr>
        <p:spPr bwMode="auto">
          <a:xfrm>
            <a:off x="5041901" y="2795872"/>
            <a:ext cx="41275" cy="37042"/>
          </a:xfrm>
          <a:custGeom>
            <a:avLst/>
            <a:gdLst>
              <a:gd name="T0" fmla="*/ 15183 w 41275"/>
              <a:gd name="T1" fmla="*/ 0 h 44450"/>
              <a:gd name="T2" fmla="*/ 4289 w 41275"/>
              <a:gd name="T3" fmla="*/ 8084 h 44450"/>
              <a:gd name="T4" fmla="*/ 0 w 41275"/>
              <a:gd name="T5" fmla="*/ 21563 h 44450"/>
              <a:gd name="T6" fmla="*/ 1685 w 41275"/>
              <a:gd name="T7" fmla="*/ 30192 h 44450"/>
              <a:gd name="T8" fmla="*/ 10233 w 41275"/>
              <a:gd name="T9" fmla="*/ 40219 h 44450"/>
              <a:gd name="T10" fmla="*/ 24696 w 41275"/>
              <a:gd name="T11" fmla="*/ 43980 h 44450"/>
              <a:gd name="T12" fmla="*/ 34169 w 41275"/>
              <a:gd name="T13" fmla="*/ 39437 h 44450"/>
              <a:gd name="T14" fmla="*/ 40109 w 41275"/>
              <a:gd name="T15" fmla="*/ 28548 h 44450"/>
              <a:gd name="T16" fmla="*/ 40743 w 41275"/>
              <a:gd name="T17" fmla="*/ 10795 h 44450"/>
              <a:gd name="T18" fmla="*/ 31215 w 41275"/>
              <a:gd name="T19" fmla="*/ 2511 h 44450"/>
              <a:gd name="T20" fmla="*/ 15183 w 41275"/>
              <a:gd name="T21" fmla="*/ 0 h 4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4450">
                <a:moveTo>
                  <a:pt x="15183" y="0"/>
                </a:moveTo>
                <a:lnTo>
                  <a:pt x="4289" y="8084"/>
                </a:lnTo>
                <a:lnTo>
                  <a:pt x="0" y="21563"/>
                </a:lnTo>
                <a:lnTo>
                  <a:pt x="1685" y="30192"/>
                </a:lnTo>
                <a:lnTo>
                  <a:pt x="10233" y="40219"/>
                </a:lnTo>
                <a:lnTo>
                  <a:pt x="24696" y="43980"/>
                </a:lnTo>
                <a:lnTo>
                  <a:pt x="34169" y="39437"/>
                </a:lnTo>
                <a:lnTo>
                  <a:pt x="40109" y="28548"/>
                </a:lnTo>
                <a:lnTo>
                  <a:pt x="40743" y="10795"/>
                </a:lnTo>
                <a:lnTo>
                  <a:pt x="31215" y="2511"/>
                </a:lnTo>
                <a:lnTo>
                  <a:pt x="151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2" name="object 23">
            <a:extLst>
              <a:ext uri="{FF2B5EF4-FFF2-40B4-BE49-F238E27FC236}">
                <a16:creationId xmlns:a16="http://schemas.microsoft.com/office/drawing/2014/main" xmlns="" id="{2DBA86AB-B04C-4FE4-8CA2-E1D8F1087205}"/>
              </a:ext>
            </a:extLst>
          </p:cNvPr>
          <p:cNvSpPr txBox="1"/>
          <p:nvPr/>
        </p:nvSpPr>
        <p:spPr>
          <a:xfrm>
            <a:off x="4321176" y="3373987"/>
            <a:ext cx="282575" cy="215444"/>
          </a:xfrm>
          <a:prstGeom prst="rect">
            <a:avLst/>
          </a:prstGeom>
        </p:spPr>
        <p:txBody>
          <a:bodyPr lIns="0" tIns="0" rIns="0" bIns="0">
            <a:spAutoFit/>
          </a:bodyPr>
          <a:lstStyle/>
          <a:p>
            <a:pPr marL="12700" fontAlgn="auto">
              <a:spcBef>
                <a:spcPts val="0"/>
              </a:spcBef>
              <a:spcAft>
                <a:spcPts val="0"/>
              </a:spcAft>
              <a:defRPr/>
            </a:pPr>
            <a:r>
              <a:rPr sz="1400" spc="-20" dirty="0">
                <a:solidFill>
                  <a:srgbClr val="FFFFFF"/>
                </a:solidFill>
                <a:latin typeface="Arial"/>
                <a:cs typeface="Arial"/>
              </a:rPr>
              <a:t>QA</a:t>
            </a:r>
            <a:endParaRPr sz="1400" dirty="0">
              <a:latin typeface="Arial"/>
              <a:cs typeface="Arial"/>
            </a:endParaRPr>
          </a:p>
        </p:txBody>
      </p:sp>
      <p:sp>
        <p:nvSpPr>
          <p:cNvPr id="118" name="object 29">
            <a:extLst>
              <a:ext uri="{FF2B5EF4-FFF2-40B4-BE49-F238E27FC236}">
                <a16:creationId xmlns:a16="http://schemas.microsoft.com/office/drawing/2014/main" xmlns="" id="{B27FBD9B-4194-4B5F-8E59-BF3FEE1DA947}"/>
              </a:ext>
            </a:extLst>
          </p:cNvPr>
          <p:cNvSpPr>
            <a:spLocks/>
          </p:cNvSpPr>
          <p:nvPr/>
        </p:nvSpPr>
        <p:spPr bwMode="auto">
          <a:xfrm>
            <a:off x="7162800" y="1539895"/>
            <a:ext cx="211138" cy="96573"/>
          </a:xfrm>
          <a:custGeom>
            <a:avLst/>
            <a:gdLst>
              <a:gd name="T0" fmla="*/ 89405 w 211454"/>
              <a:gd name="T1" fmla="*/ 0 h 116205"/>
              <a:gd name="T2" fmla="*/ 75343 w 211454"/>
              <a:gd name="T3" fmla="*/ 2237 h 116205"/>
              <a:gd name="T4" fmla="*/ 63145 w 211454"/>
              <a:gd name="T5" fmla="*/ 8481 h 116205"/>
              <a:gd name="T6" fmla="*/ 53539 w 211454"/>
              <a:gd name="T7" fmla="*/ 18027 h 116205"/>
              <a:gd name="T8" fmla="*/ 47253 w 211454"/>
              <a:gd name="T9" fmla="*/ 30170 h 116205"/>
              <a:gd name="T10" fmla="*/ 38237 w 211454"/>
              <a:gd name="T11" fmla="*/ 38465 h 116205"/>
              <a:gd name="T12" fmla="*/ 24289 w 211454"/>
              <a:gd name="T13" fmla="*/ 41092 h 116205"/>
              <a:gd name="T14" fmla="*/ 12559 w 211454"/>
              <a:gd name="T15" fmla="*/ 48327 h 116205"/>
              <a:gd name="T16" fmla="*/ 4108 w 211454"/>
              <a:gd name="T17" fmla="*/ 59202 h 116205"/>
              <a:gd name="T18" fmla="*/ 0 w 211454"/>
              <a:gd name="T19" fmla="*/ 72746 h 116205"/>
              <a:gd name="T20" fmla="*/ 2254 w 211454"/>
              <a:gd name="T21" fmla="*/ 88325 h 116205"/>
              <a:gd name="T22" fmla="*/ 8718 w 211454"/>
              <a:gd name="T23" fmla="*/ 100962 h 116205"/>
              <a:gd name="T24" fmla="*/ 18497 w 211454"/>
              <a:gd name="T25" fmla="*/ 110067 h 116205"/>
              <a:gd name="T26" fmla="*/ 30694 w 211454"/>
              <a:gd name="T27" fmla="*/ 115052 h 116205"/>
              <a:gd name="T28" fmla="*/ 38237 w 211454"/>
              <a:gd name="T29" fmla="*/ 115823 h 116205"/>
              <a:gd name="T30" fmla="*/ 172994 w 211454"/>
              <a:gd name="T31" fmla="*/ 115823 h 116205"/>
              <a:gd name="T32" fmla="*/ 187065 w 211454"/>
              <a:gd name="T33" fmla="*/ 113168 h 116205"/>
              <a:gd name="T34" fmla="*/ 198761 w 211454"/>
              <a:gd name="T35" fmla="*/ 105880 h 116205"/>
              <a:gd name="T36" fmla="*/ 207132 w 211454"/>
              <a:gd name="T37" fmla="*/ 94975 h 116205"/>
              <a:gd name="T38" fmla="*/ 211231 w 211454"/>
              <a:gd name="T39" fmla="*/ 81471 h 116205"/>
              <a:gd name="T40" fmla="*/ 209036 w 211454"/>
              <a:gd name="T41" fmla="*/ 65762 h 116205"/>
              <a:gd name="T42" fmla="*/ 202663 w 211454"/>
              <a:gd name="T43" fmla="*/ 53136 h 116205"/>
              <a:gd name="T44" fmla="*/ 192929 w 211454"/>
              <a:gd name="T45" fmla="*/ 44114 h 116205"/>
              <a:gd name="T46" fmla="*/ 180652 w 211454"/>
              <a:gd name="T47" fmla="*/ 39214 h 116205"/>
              <a:gd name="T48" fmla="*/ 166284 w 211454"/>
              <a:gd name="T49" fmla="*/ 38465 h 116205"/>
              <a:gd name="T50" fmla="*/ 162176 w 211454"/>
              <a:gd name="T51" fmla="*/ 25150 h 116205"/>
              <a:gd name="T52" fmla="*/ 154429 w 211454"/>
              <a:gd name="T53" fmla="*/ 13984 h 116205"/>
              <a:gd name="T54" fmla="*/ 143741 w 211454"/>
              <a:gd name="T55" fmla="*/ 5662 h 116205"/>
              <a:gd name="T56" fmla="*/ 130808 w 211454"/>
              <a:gd name="T57" fmla="*/ 881 h 116205"/>
              <a:gd name="T58" fmla="*/ 89405 w 211454"/>
              <a:gd name="T59" fmla="*/ 0 h 116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1454" h="116205">
                <a:moveTo>
                  <a:pt x="89405" y="0"/>
                </a:moveTo>
                <a:lnTo>
                  <a:pt x="75343" y="2237"/>
                </a:lnTo>
                <a:lnTo>
                  <a:pt x="63145" y="8481"/>
                </a:lnTo>
                <a:lnTo>
                  <a:pt x="53539" y="18027"/>
                </a:lnTo>
                <a:lnTo>
                  <a:pt x="47253" y="30170"/>
                </a:lnTo>
                <a:lnTo>
                  <a:pt x="38237" y="38465"/>
                </a:lnTo>
                <a:lnTo>
                  <a:pt x="24289" y="41092"/>
                </a:lnTo>
                <a:lnTo>
                  <a:pt x="12559" y="48327"/>
                </a:lnTo>
                <a:lnTo>
                  <a:pt x="4108" y="59202"/>
                </a:lnTo>
                <a:lnTo>
                  <a:pt x="0" y="72746"/>
                </a:lnTo>
                <a:lnTo>
                  <a:pt x="2254" y="88325"/>
                </a:lnTo>
                <a:lnTo>
                  <a:pt x="8718" y="100962"/>
                </a:lnTo>
                <a:lnTo>
                  <a:pt x="18497" y="110067"/>
                </a:lnTo>
                <a:lnTo>
                  <a:pt x="30694" y="115052"/>
                </a:lnTo>
                <a:lnTo>
                  <a:pt x="38237" y="115823"/>
                </a:lnTo>
                <a:lnTo>
                  <a:pt x="172994" y="115823"/>
                </a:lnTo>
                <a:lnTo>
                  <a:pt x="187065" y="113168"/>
                </a:lnTo>
                <a:lnTo>
                  <a:pt x="198761" y="105880"/>
                </a:lnTo>
                <a:lnTo>
                  <a:pt x="207132" y="94975"/>
                </a:lnTo>
                <a:lnTo>
                  <a:pt x="211231" y="81471"/>
                </a:lnTo>
                <a:lnTo>
                  <a:pt x="209036" y="65762"/>
                </a:lnTo>
                <a:lnTo>
                  <a:pt x="202663" y="53136"/>
                </a:lnTo>
                <a:lnTo>
                  <a:pt x="192929" y="44114"/>
                </a:lnTo>
                <a:lnTo>
                  <a:pt x="180652" y="39214"/>
                </a:lnTo>
                <a:lnTo>
                  <a:pt x="166284" y="38465"/>
                </a:lnTo>
                <a:lnTo>
                  <a:pt x="162176" y="25150"/>
                </a:lnTo>
                <a:lnTo>
                  <a:pt x="154429" y="13984"/>
                </a:lnTo>
                <a:lnTo>
                  <a:pt x="143741" y="5662"/>
                </a:lnTo>
                <a:lnTo>
                  <a:pt x="130808" y="881"/>
                </a:lnTo>
                <a:lnTo>
                  <a:pt x="894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19" name="object 30">
            <a:extLst>
              <a:ext uri="{FF2B5EF4-FFF2-40B4-BE49-F238E27FC236}">
                <a16:creationId xmlns:a16="http://schemas.microsoft.com/office/drawing/2014/main" xmlns="" id="{B5E93B62-237C-4720-ADD5-13C15C0D0FEE}"/>
              </a:ext>
            </a:extLst>
          </p:cNvPr>
          <p:cNvSpPr>
            <a:spLocks/>
          </p:cNvSpPr>
          <p:nvPr/>
        </p:nvSpPr>
        <p:spPr bwMode="auto">
          <a:xfrm>
            <a:off x="6934200" y="1028700"/>
            <a:ext cx="428625" cy="443177"/>
          </a:xfrm>
          <a:custGeom>
            <a:avLst/>
            <a:gdLst>
              <a:gd name="T0" fmla="*/ 95189 w 427990"/>
              <a:gd name="T1" fmla="*/ 0 h 532130"/>
              <a:gd name="T2" fmla="*/ 53774 w 427990"/>
              <a:gd name="T3" fmla="*/ 9473 h 532130"/>
              <a:gd name="T4" fmla="*/ 21473 w 427990"/>
              <a:gd name="T5" fmla="*/ 34974 h 532130"/>
              <a:gd name="T6" fmla="*/ 2812 w 427990"/>
              <a:gd name="T7" fmla="*/ 72126 h 532130"/>
              <a:gd name="T8" fmla="*/ 0 w 427990"/>
              <a:gd name="T9" fmla="*/ 436382 h 532130"/>
              <a:gd name="T10" fmla="*/ 1115 w 427990"/>
              <a:gd name="T11" fmla="*/ 451010 h 532130"/>
              <a:gd name="T12" fmla="*/ 16501 w 427990"/>
              <a:gd name="T13" fmla="*/ 489975 h 532130"/>
              <a:gd name="T14" fmla="*/ 46429 w 427990"/>
              <a:gd name="T15" fmla="*/ 518162 h 532130"/>
              <a:gd name="T16" fmla="*/ 86374 w 427990"/>
              <a:gd name="T17" fmla="*/ 531197 h 532130"/>
              <a:gd name="T18" fmla="*/ 332382 w 427990"/>
              <a:gd name="T19" fmla="*/ 531601 h 532130"/>
              <a:gd name="T20" fmla="*/ 347010 w 427990"/>
              <a:gd name="T21" fmla="*/ 530495 h 532130"/>
              <a:gd name="T22" fmla="*/ 385967 w 427990"/>
              <a:gd name="T23" fmla="*/ 515196 h 532130"/>
              <a:gd name="T24" fmla="*/ 408411 w 427990"/>
              <a:gd name="T25" fmla="*/ 493501 h 532130"/>
              <a:gd name="T26" fmla="*/ 95189 w 427990"/>
              <a:gd name="T27" fmla="*/ 493501 h 532130"/>
              <a:gd name="T28" fmla="*/ 80900 w 427990"/>
              <a:gd name="T29" fmla="*/ 491692 h 532130"/>
              <a:gd name="T30" fmla="*/ 47689 w 427990"/>
              <a:gd name="T31" fmla="*/ 468115 h 532130"/>
              <a:gd name="T32" fmla="*/ 38069 w 427990"/>
              <a:gd name="T33" fmla="*/ 95189 h 532130"/>
              <a:gd name="T34" fmla="*/ 39861 w 427990"/>
              <a:gd name="T35" fmla="*/ 80865 h 532130"/>
              <a:gd name="T36" fmla="*/ 63099 w 427990"/>
              <a:gd name="T37" fmla="*/ 47835 h 532130"/>
              <a:gd name="T38" fmla="*/ 88915 w 427990"/>
              <a:gd name="T39" fmla="*/ 38218 h 532130"/>
              <a:gd name="T40" fmla="*/ 94011 w 427990"/>
              <a:gd name="T41" fmla="*/ 25718 h 532130"/>
              <a:gd name="T42" fmla="*/ 101188 w 427990"/>
              <a:gd name="T43" fmla="*/ 14772 h 532130"/>
              <a:gd name="T44" fmla="*/ 110231 w 427990"/>
              <a:gd name="T45" fmla="*/ 5753 h 532130"/>
              <a:gd name="T46" fmla="*/ 95189 w 427990"/>
              <a:gd name="T47" fmla="*/ 0 h 532130"/>
              <a:gd name="T48" fmla="*/ 332384 w 427990"/>
              <a:gd name="T49" fmla="*/ 0 h 532130"/>
              <a:gd name="T50" fmla="*/ 308579 w 427990"/>
              <a:gd name="T51" fmla="*/ 0 h 532130"/>
              <a:gd name="T52" fmla="*/ 319373 w 427990"/>
              <a:gd name="T53" fmla="*/ 7272 h 532130"/>
              <a:gd name="T54" fmla="*/ 328128 w 427990"/>
              <a:gd name="T55" fmla="*/ 16834 h 532130"/>
              <a:gd name="T56" fmla="*/ 334492 w 427990"/>
              <a:gd name="T57" fmla="*/ 28280 h 532130"/>
              <a:gd name="T58" fmla="*/ 348070 w 427990"/>
              <a:gd name="T59" fmla="*/ 34548 h 532130"/>
              <a:gd name="T60" fmla="*/ 360144 w 427990"/>
              <a:gd name="T61" fmla="*/ 42204 h 532130"/>
              <a:gd name="T62" fmla="*/ 384914 w 427990"/>
              <a:gd name="T63" fmla="*/ 72434 h 532130"/>
              <a:gd name="T64" fmla="*/ 389503 w 427990"/>
              <a:gd name="T65" fmla="*/ 436382 h 532130"/>
              <a:gd name="T66" fmla="*/ 387695 w 427990"/>
              <a:gd name="T67" fmla="*/ 450803 h 532130"/>
              <a:gd name="T68" fmla="*/ 364118 w 427990"/>
              <a:gd name="T69" fmla="*/ 483984 h 532130"/>
              <a:gd name="T70" fmla="*/ 95189 w 427990"/>
              <a:gd name="T71" fmla="*/ 493501 h 532130"/>
              <a:gd name="T72" fmla="*/ 408411 w 427990"/>
              <a:gd name="T73" fmla="*/ 493501 h 532130"/>
              <a:gd name="T74" fmla="*/ 427169 w 427990"/>
              <a:gd name="T75" fmla="*/ 445258 h 532130"/>
              <a:gd name="T76" fmla="*/ 427573 w 427990"/>
              <a:gd name="T77" fmla="*/ 95189 h 532130"/>
              <a:gd name="T78" fmla="*/ 426467 w 427990"/>
              <a:gd name="T79" fmla="*/ 80566 h 532130"/>
              <a:gd name="T80" fmla="*/ 411172 w 427990"/>
              <a:gd name="T81" fmla="*/ 41611 h 532130"/>
              <a:gd name="T82" fmla="*/ 381306 w 427990"/>
              <a:gd name="T83" fmla="*/ 13430 h 532130"/>
              <a:gd name="T84" fmla="*/ 341236 w 427990"/>
              <a:gd name="T85" fmla="*/ 402 h 532130"/>
              <a:gd name="T86" fmla="*/ 332384 w 427990"/>
              <a:gd name="T87" fmla="*/ 0 h 53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7990" h="532130">
                <a:moveTo>
                  <a:pt x="95189" y="0"/>
                </a:moveTo>
                <a:lnTo>
                  <a:pt x="53774" y="9473"/>
                </a:lnTo>
                <a:lnTo>
                  <a:pt x="21473" y="34974"/>
                </a:lnTo>
                <a:lnTo>
                  <a:pt x="2812" y="72126"/>
                </a:lnTo>
                <a:lnTo>
                  <a:pt x="0" y="436382"/>
                </a:lnTo>
                <a:lnTo>
                  <a:pt x="1115" y="451010"/>
                </a:lnTo>
                <a:lnTo>
                  <a:pt x="16501" y="489975"/>
                </a:lnTo>
                <a:lnTo>
                  <a:pt x="46429" y="518162"/>
                </a:lnTo>
                <a:lnTo>
                  <a:pt x="86374" y="531197"/>
                </a:lnTo>
                <a:lnTo>
                  <a:pt x="332382" y="531601"/>
                </a:lnTo>
                <a:lnTo>
                  <a:pt x="347010" y="530495"/>
                </a:lnTo>
                <a:lnTo>
                  <a:pt x="385967" y="515196"/>
                </a:lnTo>
                <a:lnTo>
                  <a:pt x="408411" y="493501"/>
                </a:lnTo>
                <a:lnTo>
                  <a:pt x="95189" y="493501"/>
                </a:lnTo>
                <a:lnTo>
                  <a:pt x="80900" y="491692"/>
                </a:lnTo>
                <a:lnTo>
                  <a:pt x="47689" y="468115"/>
                </a:lnTo>
                <a:lnTo>
                  <a:pt x="38069" y="95189"/>
                </a:lnTo>
                <a:lnTo>
                  <a:pt x="39861" y="80865"/>
                </a:lnTo>
                <a:lnTo>
                  <a:pt x="63099" y="47835"/>
                </a:lnTo>
                <a:lnTo>
                  <a:pt x="88915" y="38218"/>
                </a:lnTo>
                <a:lnTo>
                  <a:pt x="94011" y="25718"/>
                </a:lnTo>
                <a:lnTo>
                  <a:pt x="101188" y="14772"/>
                </a:lnTo>
                <a:lnTo>
                  <a:pt x="110231" y="5753"/>
                </a:lnTo>
                <a:lnTo>
                  <a:pt x="95189" y="0"/>
                </a:lnTo>
                <a:close/>
              </a:path>
              <a:path w="427990" h="532130">
                <a:moveTo>
                  <a:pt x="332384" y="0"/>
                </a:moveTo>
                <a:lnTo>
                  <a:pt x="308579" y="0"/>
                </a:lnTo>
                <a:lnTo>
                  <a:pt x="319373" y="7272"/>
                </a:lnTo>
                <a:lnTo>
                  <a:pt x="328128" y="16834"/>
                </a:lnTo>
                <a:lnTo>
                  <a:pt x="334492" y="28280"/>
                </a:lnTo>
                <a:lnTo>
                  <a:pt x="348070" y="34548"/>
                </a:lnTo>
                <a:lnTo>
                  <a:pt x="360144" y="42204"/>
                </a:lnTo>
                <a:lnTo>
                  <a:pt x="384914" y="72434"/>
                </a:lnTo>
                <a:lnTo>
                  <a:pt x="389503" y="436382"/>
                </a:lnTo>
                <a:lnTo>
                  <a:pt x="387695" y="450803"/>
                </a:lnTo>
                <a:lnTo>
                  <a:pt x="364118" y="483984"/>
                </a:lnTo>
                <a:lnTo>
                  <a:pt x="95189" y="493501"/>
                </a:lnTo>
                <a:lnTo>
                  <a:pt x="408411" y="493501"/>
                </a:lnTo>
                <a:lnTo>
                  <a:pt x="427169" y="445258"/>
                </a:lnTo>
                <a:lnTo>
                  <a:pt x="427573" y="95189"/>
                </a:lnTo>
                <a:lnTo>
                  <a:pt x="426467" y="80566"/>
                </a:lnTo>
                <a:lnTo>
                  <a:pt x="411172" y="41611"/>
                </a:lnTo>
                <a:lnTo>
                  <a:pt x="381306" y="13430"/>
                </a:lnTo>
                <a:lnTo>
                  <a:pt x="341236" y="402"/>
                </a:lnTo>
                <a:lnTo>
                  <a:pt x="3323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0" name="object 31">
            <a:extLst>
              <a:ext uri="{FF2B5EF4-FFF2-40B4-BE49-F238E27FC236}">
                <a16:creationId xmlns:a16="http://schemas.microsoft.com/office/drawing/2014/main" xmlns="" id="{4D09CAD1-D2CC-4B02-A778-7749B340EB7B}"/>
              </a:ext>
            </a:extLst>
          </p:cNvPr>
          <p:cNvSpPr>
            <a:spLocks/>
          </p:cNvSpPr>
          <p:nvPr/>
        </p:nvSpPr>
        <p:spPr bwMode="auto">
          <a:xfrm>
            <a:off x="7250114" y="1697322"/>
            <a:ext cx="155575" cy="31750"/>
          </a:xfrm>
          <a:custGeom>
            <a:avLst/>
            <a:gdLst>
              <a:gd name="T0" fmla="*/ 137108 w 156209"/>
              <a:gd name="T1" fmla="*/ 0 h 38100"/>
              <a:gd name="T2" fmla="*/ 18941 w 156209"/>
              <a:gd name="T3" fmla="*/ 0 h 38100"/>
              <a:gd name="T4" fmla="*/ 6164 w 156209"/>
              <a:gd name="T5" fmla="*/ 4934 h 38100"/>
              <a:gd name="T6" fmla="*/ 0 w 156209"/>
              <a:gd name="T7" fmla="*/ 17254 h 38100"/>
              <a:gd name="T8" fmla="*/ 4561 w 156209"/>
              <a:gd name="T9" fmla="*/ 31039 h 38100"/>
              <a:gd name="T10" fmla="*/ 15852 w 156209"/>
              <a:gd name="T11" fmla="*/ 37834 h 38100"/>
              <a:gd name="T12" fmla="*/ 137085 w 156209"/>
              <a:gd name="T13" fmla="*/ 38099 h 38100"/>
              <a:gd name="T14" fmla="*/ 149878 w 156209"/>
              <a:gd name="T15" fmla="*/ 33027 h 38100"/>
              <a:gd name="T16" fmla="*/ 156071 w 156209"/>
              <a:gd name="T17" fmla="*/ 20818 h 38100"/>
              <a:gd name="T18" fmla="*/ 151501 w 156209"/>
              <a:gd name="T19" fmla="*/ 6882 h 38100"/>
              <a:gd name="T20" fmla="*/ 140196 w 156209"/>
              <a:gd name="T21" fmla="*/ 254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34"/>
                </a:lnTo>
                <a:lnTo>
                  <a:pt x="0" y="17254"/>
                </a:lnTo>
                <a:lnTo>
                  <a:pt x="4561" y="31039"/>
                </a:lnTo>
                <a:lnTo>
                  <a:pt x="15852" y="37834"/>
                </a:lnTo>
                <a:lnTo>
                  <a:pt x="137085" y="38099"/>
                </a:lnTo>
                <a:lnTo>
                  <a:pt x="149878" y="33027"/>
                </a:lnTo>
                <a:lnTo>
                  <a:pt x="156071" y="20818"/>
                </a:lnTo>
                <a:lnTo>
                  <a:pt x="151501" y="6882"/>
                </a:lnTo>
                <a:lnTo>
                  <a:pt x="140196" y="254"/>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1" name="object 32">
            <a:extLst>
              <a:ext uri="{FF2B5EF4-FFF2-40B4-BE49-F238E27FC236}">
                <a16:creationId xmlns:a16="http://schemas.microsoft.com/office/drawing/2014/main" xmlns="" id="{02826A09-16F0-40E0-8369-7E3C6054CB03}"/>
              </a:ext>
            </a:extLst>
          </p:cNvPr>
          <p:cNvSpPr>
            <a:spLocks/>
          </p:cNvSpPr>
          <p:nvPr/>
        </p:nvSpPr>
        <p:spPr bwMode="auto">
          <a:xfrm>
            <a:off x="6945314" y="1781989"/>
            <a:ext cx="155575" cy="31750"/>
          </a:xfrm>
          <a:custGeom>
            <a:avLst/>
            <a:gdLst>
              <a:gd name="T0" fmla="*/ 137120 w 156209"/>
              <a:gd name="T1" fmla="*/ 0 h 38100"/>
              <a:gd name="T2" fmla="*/ 18953 w 156209"/>
              <a:gd name="T3" fmla="*/ 0 h 38100"/>
              <a:gd name="T4" fmla="*/ 6128 w 156209"/>
              <a:gd name="T5" fmla="*/ 4927 h 38100"/>
              <a:gd name="T6" fmla="*/ 0 w 156209"/>
              <a:gd name="T7" fmla="*/ 17228 h 38100"/>
              <a:gd name="T8" fmla="*/ 4651 w 156209"/>
              <a:gd name="T9" fmla="*/ 30865 h 38100"/>
              <a:gd name="T10" fmla="*/ 16111 w 156209"/>
              <a:gd name="T11" fmla="*/ 37512 h 38100"/>
              <a:gd name="T12" fmla="*/ 137100 w 156209"/>
              <a:gd name="T13" fmla="*/ 37734 h 38100"/>
              <a:gd name="T14" fmla="*/ 149941 w 156209"/>
              <a:gd name="T15" fmla="*/ 32667 h 38100"/>
              <a:gd name="T16" fmla="*/ 156097 w 156209"/>
              <a:gd name="T17" fmla="*/ 20481 h 38100"/>
              <a:gd name="T18" fmla="*/ 151437 w 156209"/>
              <a:gd name="T19" fmla="*/ 6693 h 38100"/>
              <a:gd name="T20" fmla="*/ 139965 w 156209"/>
              <a:gd name="T21" fmla="*/ 212 h 38100"/>
              <a:gd name="T22" fmla="*/ 137120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20" y="0"/>
                </a:moveTo>
                <a:lnTo>
                  <a:pt x="18953" y="0"/>
                </a:lnTo>
                <a:lnTo>
                  <a:pt x="6128" y="4927"/>
                </a:lnTo>
                <a:lnTo>
                  <a:pt x="0" y="17228"/>
                </a:lnTo>
                <a:lnTo>
                  <a:pt x="4651" y="30865"/>
                </a:lnTo>
                <a:lnTo>
                  <a:pt x="16111" y="37512"/>
                </a:lnTo>
                <a:lnTo>
                  <a:pt x="137100" y="37734"/>
                </a:lnTo>
                <a:lnTo>
                  <a:pt x="149941" y="32667"/>
                </a:lnTo>
                <a:lnTo>
                  <a:pt x="156097" y="20481"/>
                </a:lnTo>
                <a:lnTo>
                  <a:pt x="151437" y="6693"/>
                </a:lnTo>
                <a:lnTo>
                  <a:pt x="139965" y="212"/>
                </a:lnTo>
                <a:lnTo>
                  <a:pt x="137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2" name="object 33">
            <a:extLst>
              <a:ext uri="{FF2B5EF4-FFF2-40B4-BE49-F238E27FC236}">
                <a16:creationId xmlns:a16="http://schemas.microsoft.com/office/drawing/2014/main" xmlns="" id="{DE0654FF-ED35-45E5-9114-CCCC853042F0}"/>
              </a:ext>
            </a:extLst>
          </p:cNvPr>
          <p:cNvSpPr>
            <a:spLocks/>
          </p:cNvSpPr>
          <p:nvPr/>
        </p:nvSpPr>
        <p:spPr bwMode="auto">
          <a:xfrm>
            <a:off x="6564314" y="1295156"/>
            <a:ext cx="155575" cy="31750"/>
          </a:xfrm>
          <a:custGeom>
            <a:avLst/>
            <a:gdLst>
              <a:gd name="T0" fmla="*/ 137108 w 156209"/>
              <a:gd name="T1" fmla="*/ 0 h 38100"/>
              <a:gd name="T2" fmla="*/ 18941 w 156209"/>
              <a:gd name="T3" fmla="*/ 0 h 38100"/>
              <a:gd name="T4" fmla="*/ 6164 w 156209"/>
              <a:gd name="T5" fmla="*/ 4945 h 38100"/>
              <a:gd name="T6" fmla="*/ 0 w 156209"/>
              <a:gd name="T7" fmla="*/ 17258 h 38100"/>
              <a:gd name="T8" fmla="*/ 4562 w 156209"/>
              <a:gd name="T9" fmla="*/ 31054 h 38100"/>
              <a:gd name="T10" fmla="*/ 15855 w 156209"/>
              <a:gd name="T11" fmla="*/ 37835 h 38100"/>
              <a:gd name="T12" fmla="*/ 137085 w 156209"/>
              <a:gd name="T13" fmla="*/ 38099 h 38100"/>
              <a:gd name="T14" fmla="*/ 149878 w 156209"/>
              <a:gd name="T15" fmla="*/ 33038 h 38100"/>
              <a:gd name="T16" fmla="*/ 156072 w 156209"/>
              <a:gd name="T17" fmla="*/ 20822 h 38100"/>
              <a:gd name="T18" fmla="*/ 151502 w 156209"/>
              <a:gd name="T19" fmla="*/ 6896 h 38100"/>
              <a:gd name="T20" fmla="*/ 140200 w 156209"/>
              <a:gd name="T21" fmla="*/ 255 h 38100"/>
              <a:gd name="T22" fmla="*/ 137108 w 156209"/>
              <a:gd name="T23" fmla="*/ 0 h 38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09" h="38100">
                <a:moveTo>
                  <a:pt x="137108" y="0"/>
                </a:moveTo>
                <a:lnTo>
                  <a:pt x="18941" y="0"/>
                </a:lnTo>
                <a:lnTo>
                  <a:pt x="6164" y="4945"/>
                </a:lnTo>
                <a:lnTo>
                  <a:pt x="0" y="17258"/>
                </a:lnTo>
                <a:lnTo>
                  <a:pt x="4562" y="31054"/>
                </a:lnTo>
                <a:lnTo>
                  <a:pt x="15855" y="37835"/>
                </a:lnTo>
                <a:lnTo>
                  <a:pt x="137085" y="38099"/>
                </a:lnTo>
                <a:lnTo>
                  <a:pt x="149878" y="33038"/>
                </a:lnTo>
                <a:lnTo>
                  <a:pt x="156072" y="20822"/>
                </a:lnTo>
                <a:lnTo>
                  <a:pt x="151502" y="6896"/>
                </a:lnTo>
                <a:lnTo>
                  <a:pt x="140200" y="255"/>
                </a:lnTo>
                <a:lnTo>
                  <a:pt x="137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3" name="object 34">
            <a:extLst>
              <a:ext uri="{FF2B5EF4-FFF2-40B4-BE49-F238E27FC236}">
                <a16:creationId xmlns:a16="http://schemas.microsoft.com/office/drawing/2014/main" xmlns="" id="{75C58177-39B3-4A8B-A5F5-90944F91F699}"/>
              </a:ext>
            </a:extLst>
          </p:cNvPr>
          <p:cNvSpPr>
            <a:spLocks/>
          </p:cNvSpPr>
          <p:nvPr/>
        </p:nvSpPr>
        <p:spPr bwMode="auto">
          <a:xfrm>
            <a:off x="7126288" y="1665573"/>
            <a:ext cx="114300" cy="263260"/>
          </a:xfrm>
          <a:custGeom>
            <a:avLst/>
            <a:gdLst>
              <a:gd name="T0" fmla="*/ 5 w 113665"/>
              <a:gd name="T1" fmla="*/ 47403 h 315594"/>
              <a:gd name="T2" fmla="*/ 10012 w 113665"/>
              <a:gd name="T3" fmla="*/ 89071 h 315594"/>
              <a:gd name="T4" fmla="*/ 17606 w 113665"/>
              <a:gd name="T5" fmla="*/ 113710 h 315594"/>
              <a:gd name="T6" fmla="*/ 0 w 113665"/>
              <a:gd name="T7" fmla="*/ 148743 h 315594"/>
              <a:gd name="T8" fmla="*/ 9995 w 113665"/>
              <a:gd name="T9" fmla="*/ 190446 h 315594"/>
              <a:gd name="T10" fmla="*/ 17586 w 113665"/>
              <a:gd name="T11" fmla="*/ 215104 h 315594"/>
              <a:gd name="T12" fmla="*/ 0 w 113665"/>
              <a:gd name="T13" fmla="*/ 250147 h 315594"/>
              <a:gd name="T14" fmla="*/ 43940 w 113665"/>
              <a:gd name="T15" fmla="*/ 315258 h 315594"/>
              <a:gd name="T16" fmla="*/ 89147 w 113665"/>
              <a:gd name="T17" fmla="*/ 304307 h 315594"/>
              <a:gd name="T18" fmla="*/ 46471 w 113665"/>
              <a:gd name="T19" fmla="*/ 287368 h 315594"/>
              <a:gd name="T20" fmla="*/ 17088 w 113665"/>
              <a:gd name="T21" fmla="*/ 259631 h 315594"/>
              <a:gd name="T22" fmla="*/ 66572 w 113665"/>
              <a:gd name="T23" fmla="*/ 244574 h 315594"/>
              <a:gd name="T24" fmla="*/ 104916 w 113665"/>
              <a:gd name="T25" fmla="*/ 230309 h 315594"/>
              <a:gd name="T26" fmla="*/ 97633 w 113665"/>
              <a:gd name="T27" fmla="*/ 204387 h 315594"/>
              <a:gd name="T28" fmla="*/ 46471 w 113665"/>
              <a:gd name="T29" fmla="*/ 185930 h 315594"/>
              <a:gd name="T30" fmla="*/ 17088 w 113665"/>
              <a:gd name="T31" fmla="*/ 158224 h 315594"/>
              <a:gd name="T32" fmla="*/ 66572 w 113665"/>
              <a:gd name="T33" fmla="*/ 143167 h 315594"/>
              <a:gd name="T34" fmla="*/ 104324 w 113665"/>
              <a:gd name="T35" fmla="*/ 128902 h 315594"/>
              <a:gd name="T36" fmla="*/ 86676 w 113665"/>
              <a:gd name="T37" fmla="*/ 109777 h 315594"/>
              <a:gd name="T38" fmla="*/ 106408 w 113665"/>
              <a:gd name="T39" fmla="*/ 84523 h 315594"/>
              <a:gd name="T40" fmla="*/ 21095 w 113665"/>
              <a:gd name="T41" fmla="*/ 61220 h 315594"/>
              <a:gd name="T42" fmla="*/ 25409 w 113665"/>
              <a:gd name="T43" fmla="*/ 41729 h 315594"/>
              <a:gd name="T44" fmla="*/ 80609 w 113665"/>
              <a:gd name="T45" fmla="*/ 27495 h 315594"/>
              <a:gd name="T46" fmla="*/ 88157 w 113665"/>
              <a:gd name="T47" fmla="*/ 9265 h 315594"/>
              <a:gd name="T48" fmla="*/ 104916 w 113665"/>
              <a:gd name="T49" fmla="*/ 230309 h 315594"/>
              <a:gd name="T50" fmla="*/ 96093 w 113665"/>
              <a:gd name="T51" fmla="*/ 238630 h 315594"/>
              <a:gd name="T52" fmla="*/ 54792 w 113665"/>
              <a:gd name="T53" fmla="*/ 286575 h 315594"/>
              <a:gd name="T54" fmla="*/ 106820 w 113665"/>
              <a:gd name="T55" fmla="*/ 285820 h 315594"/>
              <a:gd name="T56" fmla="*/ 111961 w 113665"/>
              <a:gd name="T57" fmla="*/ 247261 h 315594"/>
              <a:gd name="T58" fmla="*/ 66572 w 113665"/>
              <a:gd name="T59" fmla="*/ 244574 h 315594"/>
              <a:gd name="T60" fmla="*/ 66572 w 113665"/>
              <a:gd name="T61" fmla="*/ 244574 h 315594"/>
              <a:gd name="T62" fmla="*/ 91734 w 113665"/>
              <a:gd name="T63" fmla="*/ 133261 h 315594"/>
              <a:gd name="T64" fmla="*/ 57218 w 113665"/>
              <a:gd name="T65" fmla="*/ 182774 h 315594"/>
              <a:gd name="T66" fmla="*/ 107106 w 113665"/>
              <a:gd name="T67" fmla="*/ 185930 h 315594"/>
              <a:gd name="T68" fmla="*/ 111813 w 113665"/>
              <a:gd name="T69" fmla="*/ 151790 h 315594"/>
              <a:gd name="T70" fmla="*/ 66572 w 113665"/>
              <a:gd name="T71" fmla="*/ 143167 h 315594"/>
              <a:gd name="T72" fmla="*/ 66572 w 113665"/>
              <a:gd name="T73" fmla="*/ 143167 h 315594"/>
              <a:gd name="T74" fmla="*/ 91734 w 113665"/>
              <a:gd name="T75" fmla="*/ 31854 h 315594"/>
              <a:gd name="T76" fmla="*/ 57216 w 113665"/>
              <a:gd name="T77" fmla="*/ 81338 h 315594"/>
              <a:gd name="T78" fmla="*/ 106408 w 113665"/>
              <a:gd name="T79" fmla="*/ 84523 h 315594"/>
              <a:gd name="T80" fmla="*/ 113558 w 113665"/>
              <a:gd name="T81" fmla="*/ 56817 h 315594"/>
              <a:gd name="T82" fmla="*/ 105264 w 113665"/>
              <a:gd name="T83" fmla="*/ 27495 h 315594"/>
              <a:gd name="T84" fmla="*/ 49245 w 113665"/>
              <a:gd name="T85" fmla="*/ 58768 h 315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665" h="315594">
                <a:moveTo>
                  <a:pt x="61718" y="0"/>
                </a:moveTo>
                <a:lnTo>
                  <a:pt x="20199" y="13436"/>
                </a:lnTo>
                <a:lnTo>
                  <a:pt x="5" y="47403"/>
                </a:lnTo>
                <a:lnTo>
                  <a:pt x="930" y="63659"/>
                </a:lnTo>
                <a:lnTo>
                  <a:pt x="4369" y="77524"/>
                </a:lnTo>
                <a:lnTo>
                  <a:pt x="10012" y="89071"/>
                </a:lnTo>
                <a:lnTo>
                  <a:pt x="17548" y="98372"/>
                </a:lnTo>
                <a:lnTo>
                  <a:pt x="26667" y="105500"/>
                </a:lnTo>
                <a:lnTo>
                  <a:pt x="17606" y="113710"/>
                </a:lnTo>
                <a:lnTo>
                  <a:pt x="9724" y="123869"/>
                </a:lnTo>
                <a:lnTo>
                  <a:pt x="3646" y="135655"/>
                </a:lnTo>
                <a:lnTo>
                  <a:pt x="0" y="148743"/>
                </a:lnTo>
                <a:lnTo>
                  <a:pt x="925" y="165018"/>
                </a:lnTo>
                <a:lnTo>
                  <a:pt x="4360" y="178893"/>
                </a:lnTo>
                <a:lnTo>
                  <a:pt x="9995" y="190446"/>
                </a:lnTo>
                <a:lnTo>
                  <a:pt x="17520" y="199750"/>
                </a:lnTo>
                <a:lnTo>
                  <a:pt x="26626" y="206881"/>
                </a:lnTo>
                <a:lnTo>
                  <a:pt x="17586" y="215104"/>
                </a:lnTo>
                <a:lnTo>
                  <a:pt x="9717" y="225270"/>
                </a:lnTo>
                <a:lnTo>
                  <a:pt x="3645" y="237058"/>
                </a:lnTo>
                <a:lnTo>
                  <a:pt x="0" y="250147"/>
                </a:lnTo>
                <a:lnTo>
                  <a:pt x="1255" y="266797"/>
                </a:lnTo>
                <a:lnTo>
                  <a:pt x="21088" y="303596"/>
                </a:lnTo>
                <a:lnTo>
                  <a:pt x="43940" y="315258"/>
                </a:lnTo>
                <a:lnTo>
                  <a:pt x="61359" y="314315"/>
                </a:lnTo>
                <a:lnTo>
                  <a:pt x="76463" y="310547"/>
                </a:lnTo>
                <a:lnTo>
                  <a:pt x="89147" y="304307"/>
                </a:lnTo>
                <a:lnTo>
                  <a:pt x="99301" y="295947"/>
                </a:lnTo>
                <a:lnTo>
                  <a:pt x="105671" y="287368"/>
                </a:lnTo>
                <a:lnTo>
                  <a:pt x="46471" y="287368"/>
                </a:lnTo>
                <a:lnTo>
                  <a:pt x="43697" y="286575"/>
                </a:lnTo>
                <a:lnTo>
                  <a:pt x="21096" y="264034"/>
                </a:lnTo>
                <a:lnTo>
                  <a:pt x="17088" y="259631"/>
                </a:lnTo>
                <a:lnTo>
                  <a:pt x="17088" y="252895"/>
                </a:lnTo>
                <a:lnTo>
                  <a:pt x="25409" y="244574"/>
                </a:lnTo>
                <a:lnTo>
                  <a:pt x="66572" y="244574"/>
                </a:lnTo>
                <a:lnTo>
                  <a:pt x="76646" y="234668"/>
                </a:lnTo>
                <a:lnTo>
                  <a:pt x="80609" y="230309"/>
                </a:lnTo>
                <a:lnTo>
                  <a:pt x="104916" y="230309"/>
                </a:lnTo>
                <a:lnTo>
                  <a:pt x="100506" y="223340"/>
                </a:lnTo>
                <a:lnTo>
                  <a:pt x="91381" y="214424"/>
                </a:lnTo>
                <a:lnTo>
                  <a:pt x="97633" y="204387"/>
                </a:lnTo>
                <a:lnTo>
                  <a:pt x="103855" y="193300"/>
                </a:lnTo>
                <a:lnTo>
                  <a:pt x="107106" y="185930"/>
                </a:lnTo>
                <a:lnTo>
                  <a:pt x="46471" y="185930"/>
                </a:lnTo>
                <a:lnTo>
                  <a:pt x="43697" y="185168"/>
                </a:lnTo>
                <a:lnTo>
                  <a:pt x="21096" y="162627"/>
                </a:lnTo>
                <a:lnTo>
                  <a:pt x="17088" y="158224"/>
                </a:lnTo>
                <a:lnTo>
                  <a:pt x="17088" y="151488"/>
                </a:lnTo>
                <a:lnTo>
                  <a:pt x="25409" y="143167"/>
                </a:lnTo>
                <a:lnTo>
                  <a:pt x="66572" y="143167"/>
                </a:lnTo>
                <a:lnTo>
                  <a:pt x="76646" y="133261"/>
                </a:lnTo>
                <a:lnTo>
                  <a:pt x="80609" y="128902"/>
                </a:lnTo>
                <a:lnTo>
                  <a:pt x="104324" y="128902"/>
                </a:lnTo>
                <a:lnTo>
                  <a:pt x="102988" y="126077"/>
                </a:lnTo>
                <a:lnTo>
                  <a:pt x="95616" y="116801"/>
                </a:lnTo>
                <a:lnTo>
                  <a:pt x="86676" y="109777"/>
                </a:lnTo>
                <a:lnTo>
                  <a:pt x="95457" y="101224"/>
                </a:lnTo>
                <a:lnTo>
                  <a:pt x="103176" y="90886"/>
                </a:lnTo>
                <a:lnTo>
                  <a:pt x="106408" y="84523"/>
                </a:lnTo>
                <a:lnTo>
                  <a:pt x="46471" y="84523"/>
                </a:lnTo>
                <a:lnTo>
                  <a:pt x="43697" y="83731"/>
                </a:lnTo>
                <a:lnTo>
                  <a:pt x="21095" y="61220"/>
                </a:lnTo>
                <a:lnTo>
                  <a:pt x="17088" y="56817"/>
                </a:lnTo>
                <a:lnTo>
                  <a:pt x="17088" y="50050"/>
                </a:lnTo>
                <a:lnTo>
                  <a:pt x="25409" y="41729"/>
                </a:lnTo>
                <a:lnTo>
                  <a:pt x="66592" y="41729"/>
                </a:lnTo>
                <a:lnTo>
                  <a:pt x="76646" y="31854"/>
                </a:lnTo>
                <a:lnTo>
                  <a:pt x="80609" y="27495"/>
                </a:lnTo>
                <a:lnTo>
                  <a:pt x="105264" y="27495"/>
                </a:lnTo>
                <a:lnTo>
                  <a:pt x="98605" y="18190"/>
                </a:lnTo>
                <a:lnTo>
                  <a:pt x="88157" y="9265"/>
                </a:lnTo>
                <a:lnTo>
                  <a:pt x="75713" y="3053"/>
                </a:lnTo>
                <a:lnTo>
                  <a:pt x="61718" y="0"/>
                </a:lnTo>
                <a:close/>
              </a:path>
              <a:path w="113665" h="315594">
                <a:moveTo>
                  <a:pt x="104916" y="230309"/>
                </a:moveTo>
                <a:lnTo>
                  <a:pt x="87375" y="230309"/>
                </a:lnTo>
                <a:lnTo>
                  <a:pt x="91734" y="234668"/>
                </a:lnTo>
                <a:lnTo>
                  <a:pt x="96093" y="238630"/>
                </a:lnTo>
                <a:lnTo>
                  <a:pt x="96093" y="245366"/>
                </a:lnTo>
                <a:lnTo>
                  <a:pt x="57218" y="284181"/>
                </a:lnTo>
                <a:lnTo>
                  <a:pt x="54792" y="286575"/>
                </a:lnTo>
                <a:lnTo>
                  <a:pt x="52018" y="287368"/>
                </a:lnTo>
                <a:lnTo>
                  <a:pt x="105671" y="287368"/>
                </a:lnTo>
                <a:lnTo>
                  <a:pt x="106820" y="285820"/>
                </a:lnTo>
                <a:lnTo>
                  <a:pt x="111596" y="274279"/>
                </a:lnTo>
                <a:lnTo>
                  <a:pt x="113521" y="261677"/>
                </a:lnTo>
                <a:lnTo>
                  <a:pt x="111961" y="247261"/>
                </a:lnTo>
                <a:lnTo>
                  <a:pt x="107494" y="234384"/>
                </a:lnTo>
                <a:lnTo>
                  <a:pt x="104916" y="230309"/>
                </a:lnTo>
                <a:close/>
              </a:path>
              <a:path w="113665" h="315594">
                <a:moveTo>
                  <a:pt x="66572" y="244574"/>
                </a:moveTo>
                <a:lnTo>
                  <a:pt x="32176" y="244574"/>
                </a:lnTo>
                <a:lnTo>
                  <a:pt x="49245" y="261612"/>
                </a:lnTo>
                <a:lnTo>
                  <a:pt x="66572" y="244574"/>
                </a:lnTo>
                <a:close/>
              </a:path>
              <a:path w="113665" h="315594">
                <a:moveTo>
                  <a:pt x="104324" y="128902"/>
                </a:moveTo>
                <a:lnTo>
                  <a:pt x="87375" y="128902"/>
                </a:lnTo>
                <a:lnTo>
                  <a:pt x="91734" y="133261"/>
                </a:lnTo>
                <a:lnTo>
                  <a:pt x="96093" y="137223"/>
                </a:lnTo>
                <a:lnTo>
                  <a:pt x="96093" y="143959"/>
                </a:lnTo>
                <a:lnTo>
                  <a:pt x="57218" y="182774"/>
                </a:lnTo>
                <a:lnTo>
                  <a:pt x="54792" y="185168"/>
                </a:lnTo>
                <a:lnTo>
                  <a:pt x="52018" y="185930"/>
                </a:lnTo>
                <a:lnTo>
                  <a:pt x="107106" y="185930"/>
                </a:lnTo>
                <a:lnTo>
                  <a:pt x="109159" y="181276"/>
                </a:lnTo>
                <a:lnTo>
                  <a:pt x="112656" y="168430"/>
                </a:lnTo>
                <a:lnTo>
                  <a:pt x="111813" y="151790"/>
                </a:lnTo>
                <a:lnTo>
                  <a:pt x="108489" y="137706"/>
                </a:lnTo>
                <a:lnTo>
                  <a:pt x="104324" y="128902"/>
                </a:lnTo>
                <a:close/>
              </a:path>
              <a:path w="113665" h="315594">
                <a:moveTo>
                  <a:pt x="66572" y="143167"/>
                </a:moveTo>
                <a:lnTo>
                  <a:pt x="32176" y="143167"/>
                </a:lnTo>
                <a:lnTo>
                  <a:pt x="49245" y="160205"/>
                </a:lnTo>
                <a:lnTo>
                  <a:pt x="66572" y="143167"/>
                </a:lnTo>
                <a:close/>
              </a:path>
              <a:path w="113665" h="315594">
                <a:moveTo>
                  <a:pt x="105264" y="27495"/>
                </a:moveTo>
                <a:lnTo>
                  <a:pt x="87375" y="27495"/>
                </a:lnTo>
                <a:lnTo>
                  <a:pt x="91734" y="31854"/>
                </a:lnTo>
                <a:lnTo>
                  <a:pt x="96093" y="35816"/>
                </a:lnTo>
                <a:lnTo>
                  <a:pt x="96093" y="42552"/>
                </a:lnTo>
                <a:lnTo>
                  <a:pt x="57216" y="81338"/>
                </a:lnTo>
                <a:lnTo>
                  <a:pt x="54792" y="83731"/>
                </a:lnTo>
                <a:lnTo>
                  <a:pt x="52018" y="84523"/>
                </a:lnTo>
                <a:lnTo>
                  <a:pt x="106408" y="84523"/>
                </a:lnTo>
                <a:lnTo>
                  <a:pt x="109175" y="79074"/>
                </a:lnTo>
                <a:lnTo>
                  <a:pt x="112794" y="66098"/>
                </a:lnTo>
                <a:lnTo>
                  <a:pt x="113558" y="56817"/>
                </a:lnTo>
                <a:lnTo>
                  <a:pt x="111749" y="42410"/>
                </a:lnTo>
                <a:lnTo>
                  <a:pt x="106617" y="29387"/>
                </a:lnTo>
                <a:lnTo>
                  <a:pt x="105264" y="27495"/>
                </a:lnTo>
                <a:close/>
              </a:path>
              <a:path w="113665" h="315594">
                <a:moveTo>
                  <a:pt x="66592" y="41729"/>
                </a:moveTo>
                <a:lnTo>
                  <a:pt x="32176" y="41729"/>
                </a:lnTo>
                <a:lnTo>
                  <a:pt x="49245" y="58768"/>
                </a:lnTo>
                <a:lnTo>
                  <a:pt x="66592" y="417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24" name="Picture 23" descr="Compuware-ISPW.png"/>
          <p:cNvPicPr>
            <a:picLocks noChangeAspect="1"/>
          </p:cNvPicPr>
          <p:nvPr/>
        </p:nvPicPr>
        <p:blipFill>
          <a:blip r:embed="rId2"/>
          <a:stretch>
            <a:fillRect/>
          </a:stretch>
        </p:blipFill>
        <p:spPr>
          <a:xfrm>
            <a:off x="76199" y="1333500"/>
            <a:ext cx="1524001" cy="457200"/>
          </a:xfrm>
          <a:prstGeom prst="rect">
            <a:avLst/>
          </a:prstGeom>
        </p:spPr>
      </p:pic>
      <p:pic>
        <p:nvPicPr>
          <p:cNvPr id="25" name="Picture 24" descr="jenkins.png"/>
          <p:cNvPicPr>
            <a:picLocks noChangeAspect="1"/>
          </p:cNvPicPr>
          <p:nvPr/>
        </p:nvPicPr>
        <p:blipFill>
          <a:blip r:embed="rId3"/>
          <a:stretch>
            <a:fillRect/>
          </a:stretch>
        </p:blipFill>
        <p:spPr>
          <a:xfrm>
            <a:off x="2514599" y="1485900"/>
            <a:ext cx="1066801" cy="381000"/>
          </a:xfrm>
          <a:prstGeom prst="rect">
            <a:avLst/>
          </a:prstGeom>
        </p:spPr>
      </p:pic>
      <p:pic>
        <p:nvPicPr>
          <p:cNvPr id="26" name="Picture 25" descr="settings.png"/>
          <p:cNvPicPr>
            <a:picLocks noChangeAspect="1"/>
          </p:cNvPicPr>
          <p:nvPr/>
        </p:nvPicPr>
        <p:blipFill>
          <a:blip r:embed="rId4"/>
          <a:stretch>
            <a:fillRect/>
          </a:stretch>
        </p:blipFill>
        <p:spPr>
          <a:xfrm>
            <a:off x="4765261" y="1684358"/>
            <a:ext cx="685800" cy="411142"/>
          </a:xfrm>
          <a:prstGeom prst="rect">
            <a:avLst/>
          </a:prstGeom>
        </p:spPr>
      </p:pic>
      <p:pic>
        <p:nvPicPr>
          <p:cNvPr id="29" name="Picture 28" descr="plugin.png"/>
          <p:cNvPicPr>
            <a:picLocks noChangeAspect="1"/>
          </p:cNvPicPr>
          <p:nvPr/>
        </p:nvPicPr>
        <p:blipFill>
          <a:blip r:embed="rId5"/>
          <a:stretch>
            <a:fillRect/>
          </a:stretch>
        </p:blipFill>
        <p:spPr>
          <a:xfrm>
            <a:off x="1679407" y="1686699"/>
            <a:ext cx="877693" cy="457200"/>
          </a:xfrm>
          <a:prstGeom prst="rect">
            <a:avLst/>
          </a:prstGeom>
        </p:spPr>
      </p:pic>
      <p:cxnSp>
        <p:nvCxnSpPr>
          <p:cNvPr id="33" name="Straight Connector 32"/>
          <p:cNvCxnSpPr/>
          <p:nvPr/>
        </p:nvCxnSpPr>
        <p:spPr bwMode="auto">
          <a:xfrm>
            <a:off x="2133600" y="571500"/>
            <a:ext cx="0" cy="609600"/>
          </a:xfrm>
          <a:prstGeom prst="line">
            <a:avLst/>
          </a:prstGeom>
          <a:solidFill>
            <a:schemeClr val="folHlink"/>
          </a:solidFill>
          <a:ln w="31750" cap="flat" cmpd="dbl" algn="ctr">
            <a:solidFill>
              <a:schemeClr val="tx2"/>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p:cNvCxnSpPr>
          <p:nvPr/>
        </p:nvCxnSpPr>
        <p:spPr bwMode="auto">
          <a:xfrm>
            <a:off x="2133600" y="2241549"/>
            <a:ext cx="0" cy="2673351"/>
          </a:xfrm>
          <a:prstGeom prst="line">
            <a:avLst/>
          </a:prstGeom>
          <a:solidFill>
            <a:schemeClr val="folHlink"/>
          </a:solidFill>
          <a:ln w="31750" cap="flat" cmpd="dbl" algn="ctr">
            <a:solidFill>
              <a:schemeClr val="tx2"/>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ounded Rectangle 36"/>
          <p:cNvSpPr/>
          <p:nvPr/>
        </p:nvSpPr>
        <p:spPr bwMode="auto">
          <a:xfrm>
            <a:off x="2438400" y="1968500"/>
            <a:ext cx="1295400" cy="2095500"/>
          </a:xfrm>
          <a:prstGeom prst="roundRect">
            <a:avLst/>
          </a:prstGeom>
          <a:no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900" b="1" i="0" u="none" strike="noStrike" cap="none" normalizeH="0" baseline="0" dirty="0">
                <a:ln>
                  <a:noFill/>
                </a:ln>
                <a:solidFill>
                  <a:schemeClr val="tx1"/>
                </a:solidFill>
                <a:effectLst/>
                <a:latin typeface="Arial" pitchFamily="34" charset="0"/>
                <a:ea typeface="ヒラギノ角ゴ Pro W3" pitchFamily="124" charset="-128"/>
              </a:rPr>
              <a:t>Jenkins Job </a:t>
            </a: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1" i="0" u="none" strike="noStrike" cap="none" normalizeH="0" baseline="0" dirty="0">
                <a:ln>
                  <a:noFill/>
                </a:ln>
                <a:solidFill>
                  <a:schemeClr val="tx1"/>
                </a:solidFill>
                <a:effectLst/>
                <a:latin typeface="Arial" pitchFamily="34" charset="0"/>
                <a:ea typeface="ヒラギノ角ゴ Pro W3" pitchFamily="124" charset="-128"/>
              </a:rPr>
              <a:t>Configuration</a:t>
            </a:r>
          </a:p>
          <a:p>
            <a:pPr marL="0" marR="0" indent="0" algn="ctr" defTabSz="914400" rtl="0" eaLnBrk="1" fontAlgn="base" latinLnBrk="0" hangingPunct="1">
              <a:lnSpc>
                <a:spcPct val="100000"/>
              </a:lnSpc>
              <a:spcBef>
                <a:spcPct val="0"/>
              </a:spcBef>
              <a:spcAft>
                <a:spcPct val="0"/>
              </a:spcAft>
              <a:buClrTx/>
              <a:buSzTx/>
              <a:buFontTx/>
              <a:buNone/>
              <a:tabLst/>
            </a:pPr>
            <a:endParaRPr lang="en-IN" sz="900" dirty="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0"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38" name="Rounded Rectangle 37"/>
          <p:cNvSpPr/>
          <p:nvPr/>
        </p:nvSpPr>
        <p:spPr bwMode="auto">
          <a:xfrm>
            <a:off x="152400" y="1143000"/>
            <a:ext cx="1447800" cy="876300"/>
          </a:xfrm>
          <a:prstGeom prst="roundRect">
            <a:avLst/>
          </a:prstGeom>
          <a:no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900" b="1" dirty="0">
                <a:ea typeface="ヒラギノ角ゴ Pro W3" pitchFamily="124" charset="-128"/>
              </a:rPr>
              <a:t>Mainframes SCM Tool</a:t>
            </a: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p:txBody>
      </p:sp>
      <p:pic>
        <p:nvPicPr>
          <p:cNvPr id="39" name="Picture 38" descr="Compuware-Jenkins-plugin.JPG"/>
          <p:cNvPicPr>
            <a:picLocks noChangeAspect="1"/>
          </p:cNvPicPr>
          <p:nvPr/>
        </p:nvPicPr>
        <p:blipFill>
          <a:blip r:embed="rId6"/>
          <a:stretch>
            <a:fillRect/>
          </a:stretch>
        </p:blipFill>
        <p:spPr>
          <a:xfrm>
            <a:off x="2590800" y="2413000"/>
            <a:ext cx="1000125" cy="381000"/>
          </a:xfrm>
          <a:prstGeom prst="rect">
            <a:avLst/>
          </a:prstGeom>
        </p:spPr>
      </p:pic>
      <p:pic>
        <p:nvPicPr>
          <p:cNvPr id="40" name="Picture 39" descr="topazworkbench-cli.PNG"/>
          <p:cNvPicPr>
            <a:picLocks noChangeAspect="1"/>
          </p:cNvPicPr>
          <p:nvPr/>
        </p:nvPicPr>
        <p:blipFill>
          <a:blip r:embed="rId7"/>
          <a:stretch>
            <a:fillRect/>
          </a:stretch>
        </p:blipFill>
        <p:spPr>
          <a:xfrm>
            <a:off x="2590800" y="2933700"/>
            <a:ext cx="1066800" cy="317500"/>
          </a:xfrm>
          <a:prstGeom prst="rect">
            <a:avLst/>
          </a:prstGeom>
        </p:spPr>
      </p:pic>
      <p:pic>
        <p:nvPicPr>
          <p:cNvPr id="41" name="Picture 40" descr="sonarqube.PNG"/>
          <p:cNvPicPr>
            <a:picLocks noChangeAspect="1"/>
          </p:cNvPicPr>
          <p:nvPr/>
        </p:nvPicPr>
        <p:blipFill>
          <a:blip r:embed="rId8"/>
          <a:stretch>
            <a:fillRect/>
          </a:stretch>
        </p:blipFill>
        <p:spPr>
          <a:xfrm>
            <a:off x="2514600" y="3695700"/>
            <a:ext cx="1219201" cy="203200"/>
          </a:xfrm>
          <a:prstGeom prst="rect">
            <a:avLst/>
          </a:prstGeom>
        </p:spPr>
      </p:pic>
      <p:sp>
        <p:nvSpPr>
          <p:cNvPr id="42" name="Down Arrow 41"/>
          <p:cNvSpPr/>
          <p:nvPr/>
        </p:nvSpPr>
        <p:spPr bwMode="auto">
          <a:xfrm>
            <a:off x="2971800" y="3302000"/>
            <a:ext cx="228600" cy="381000"/>
          </a:xfrm>
          <a:prstGeom prst="downArrow">
            <a:avLst/>
          </a:prstGeom>
          <a:solidFill>
            <a:srgbClr val="ED8B00"/>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latin typeface="Arial" pitchFamily="34" charset="0"/>
              <a:ea typeface="ヒラギノ角ゴ Pro W3" pitchFamily="124" charset="-128"/>
            </a:endParaRPr>
          </a:p>
        </p:txBody>
      </p:sp>
      <p:sp>
        <p:nvSpPr>
          <p:cNvPr id="47" name="Rectangle 46"/>
          <p:cNvSpPr/>
          <p:nvPr/>
        </p:nvSpPr>
        <p:spPr bwMode="auto">
          <a:xfrm>
            <a:off x="152400" y="2552700"/>
            <a:ext cx="1524000" cy="1066800"/>
          </a:xfrm>
          <a:prstGeom prst="rect">
            <a:avLst/>
          </a:prstGeom>
          <a:noFill/>
          <a:ln w="6350" cap="flat" cmpd="sng" algn="ctr">
            <a:solidFill>
              <a:srgbClr val="ED8B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a:ln>
                <a:noFill/>
              </a:ln>
              <a:solidFill>
                <a:schemeClr val="tx1"/>
              </a:solidFill>
              <a:effectLst/>
              <a:latin typeface="Arial" pitchFamily="34" charset="0"/>
              <a:ea typeface="ヒラギノ角ゴ Pro W3" pitchFamily="124" charset="-128"/>
            </a:endParaRPr>
          </a:p>
        </p:txBody>
      </p:sp>
      <p:sp>
        <p:nvSpPr>
          <p:cNvPr id="48" name="Rectangle 47"/>
          <p:cNvSpPr/>
          <p:nvPr/>
        </p:nvSpPr>
        <p:spPr bwMode="auto">
          <a:xfrm>
            <a:off x="152400" y="2552700"/>
            <a:ext cx="1524000" cy="304800"/>
          </a:xfrm>
          <a:prstGeom prst="rect">
            <a:avLst/>
          </a:prstGeom>
          <a:solidFill>
            <a:srgbClr val="00B0F0"/>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900" b="0" i="0" u="none" strike="noStrike" cap="none" normalizeH="0" baseline="0" dirty="0">
                <a:ln>
                  <a:noFill/>
                </a:ln>
                <a:solidFill>
                  <a:schemeClr val="tx1"/>
                </a:solidFill>
                <a:effectLst/>
                <a:latin typeface="Arial" pitchFamily="34" charset="0"/>
                <a:ea typeface="ヒラギノ角ゴ Pro W3" pitchFamily="124" charset="-128"/>
              </a:rPr>
              <a:t>Desktop</a:t>
            </a:r>
          </a:p>
        </p:txBody>
      </p:sp>
      <p:pic>
        <p:nvPicPr>
          <p:cNvPr id="49" name="Picture 48" descr="topazworkbench.PNG"/>
          <p:cNvPicPr>
            <a:picLocks noChangeAspect="1"/>
          </p:cNvPicPr>
          <p:nvPr/>
        </p:nvPicPr>
        <p:blipFill>
          <a:blip r:embed="rId9"/>
          <a:stretch>
            <a:fillRect/>
          </a:stretch>
        </p:blipFill>
        <p:spPr>
          <a:xfrm>
            <a:off x="304800" y="3009900"/>
            <a:ext cx="1343330" cy="190500"/>
          </a:xfrm>
          <a:prstGeom prst="rect">
            <a:avLst/>
          </a:prstGeom>
        </p:spPr>
      </p:pic>
      <p:cxnSp>
        <p:nvCxnSpPr>
          <p:cNvPr id="59" name="Straight Arrow Connector 58"/>
          <p:cNvCxnSpPr/>
          <p:nvPr/>
        </p:nvCxnSpPr>
        <p:spPr bwMode="auto">
          <a:xfrm flipV="1">
            <a:off x="838200" y="2095500"/>
            <a:ext cx="0" cy="317500"/>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28600" y="2095500"/>
            <a:ext cx="685800" cy="369332"/>
          </a:xfrm>
          <a:prstGeom prst="rect">
            <a:avLst/>
          </a:prstGeom>
          <a:noFill/>
        </p:spPr>
        <p:txBody>
          <a:bodyPr wrap="square" rtlCol="0">
            <a:spAutoFit/>
          </a:bodyPr>
          <a:lstStyle/>
          <a:p>
            <a:r>
              <a:rPr lang="en-IN" sz="900" dirty="0"/>
              <a:t>Source code</a:t>
            </a:r>
          </a:p>
        </p:txBody>
      </p:sp>
      <p:cxnSp>
        <p:nvCxnSpPr>
          <p:cNvPr id="61" name="Straight Connector 60"/>
          <p:cNvCxnSpPr>
            <a:cxnSpLocks/>
          </p:cNvCxnSpPr>
          <p:nvPr/>
        </p:nvCxnSpPr>
        <p:spPr bwMode="auto">
          <a:xfrm>
            <a:off x="3962400" y="2188096"/>
            <a:ext cx="0" cy="2726804"/>
          </a:xfrm>
          <a:prstGeom prst="line">
            <a:avLst/>
          </a:prstGeom>
          <a:solidFill>
            <a:schemeClr val="folHlink"/>
          </a:solidFill>
          <a:ln w="31750" cap="flat" cmpd="dbl" algn="ctr">
            <a:solidFill>
              <a:schemeClr val="tx2"/>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a:cxnSpLocks/>
          </p:cNvCxnSpPr>
          <p:nvPr/>
        </p:nvCxnSpPr>
        <p:spPr bwMode="auto">
          <a:xfrm>
            <a:off x="3962400" y="571500"/>
            <a:ext cx="0" cy="565666"/>
          </a:xfrm>
          <a:prstGeom prst="line">
            <a:avLst/>
          </a:prstGeom>
          <a:solidFill>
            <a:schemeClr val="folHlink"/>
          </a:solidFill>
          <a:ln w="31750" cap="flat" cmpd="dbl" algn="ctr">
            <a:solidFill>
              <a:schemeClr val="tx2"/>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Elbow Connector 68"/>
          <p:cNvCxnSpPr/>
          <p:nvPr/>
        </p:nvCxnSpPr>
        <p:spPr bwMode="auto">
          <a:xfrm flipV="1">
            <a:off x="3518816" y="1561584"/>
            <a:ext cx="609600" cy="412750"/>
          </a:xfrm>
          <a:prstGeom prst="bentConnector3">
            <a:avLst>
              <a:gd name="adj1" fmla="val 50000"/>
            </a:avLst>
          </a:prstGeom>
          <a:solidFill>
            <a:schemeClr val="folHlink"/>
          </a:solidFill>
          <a:ln w="31750" cap="flat" cmpd="sng" algn="ctr">
            <a:solidFill>
              <a:schemeClr val="accent1">
                <a:lumMod val="75000"/>
                <a:lumOff val="2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Rectangle 84"/>
          <p:cNvSpPr/>
          <p:nvPr/>
        </p:nvSpPr>
        <p:spPr bwMode="auto">
          <a:xfrm>
            <a:off x="4419600" y="952500"/>
            <a:ext cx="1447800" cy="3619500"/>
          </a:xfrm>
          <a:prstGeom prst="rect">
            <a:avLst/>
          </a:prstGeom>
          <a:no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96" name="Rounded Rectangle 95"/>
          <p:cNvSpPr/>
          <p:nvPr/>
        </p:nvSpPr>
        <p:spPr bwMode="auto">
          <a:xfrm>
            <a:off x="4495800" y="2781300"/>
            <a:ext cx="1295400" cy="7620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IN" b="1" dirty="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1" i="0" u="none" strike="noStrike" cap="none" normalizeH="0" baseline="0" dirty="0">
                <a:ln>
                  <a:noFill/>
                </a:ln>
                <a:solidFill>
                  <a:schemeClr val="tx1"/>
                </a:solidFill>
                <a:effectLst/>
                <a:latin typeface="Arial" pitchFamily="34" charset="0"/>
                <a:ea typeface="ヒラギノ角ゴ Pro W3" pitchFamily="124" charset="-128"/>
              </a:rPr>
              <a:t>Deploy </a:t>
            </a:r>
            <a:r>
              <a:rPr lang="en-IN" sz="900" b="1" dirty="0">
                <a:solidFill>
                  <a:schemeClr val="tx1"/>
                </a:solidFill>
                <a:latin typeface="Arial" pitchFamily="34" charset="0"/>
                <a:ea typeface="ヒラギノ角ゴ Pro W3" pitchFamily="124" charset="-128"/>
              </a:rPr>
              <a:t>(z/OS Agent)</a:t>
            </a: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p:txBody>
      </p:sp>
      <p:pic>
        <p:nvPicPr>
          <p:cNvPr id="97" name="Picture 96" descr="urbancode_img.jpg"/>
          <p:cNvPicPr>
            <a:picLocks noChangeAspect="1"/>
          </p:cNvPicPr>
          <p:nvPr/>
        </p:nvPicPr>
        <p:blipFill>
          <a:blip r:embed="rId10"/>
          <a:stretch>
            <a:fillRect/>
          </a:stretch>
        </p:blipFill>
        <p:spPr>
          <a:xfrm>
            <a:off x="4495800" y="2971800"/>
            <a:ext cx="1295400" cy="254000"/>
          </a:xfrm>
          <a:prstGeom prst="rect">
            <a:avLst/>
          </a:prstGeom>
        </p:spPr>
      </p:pic>
      <p:sp>
        <p:nvSpPr>
          <p:cNvPr id="98" name="TextBox 97"/>
          <p:cNvSpPr txBox="1"/>
          <p:nvPr/>
        </p:nvSpPr>
        <p:spPr>
          <a:xfrm>
            <a:off x="4267200" y="1028700"/>
            <a:ext cx="1828800" cy="230832"/>
          </a:xfrm>
          <a:prstGeom prst="rect">
            <a:avLst/>
          </a:prstGeom>
          <a:noFill/>
        </p:spPr>
        <p:txBody>
          <a:bodyPr wrap="square" rtlCol="0">
            <a:spAutoFit/>
          </a:bodyPr>
          <a:lstStyle/>
          <a:p>
            <a:r>
              <a:rPr lang="en-IN" sz="900" b="1" i="1" dirty="0"/>
              <a:t>   Z/OS LPAR, Build system</a:t>
            </a:r>
          </a:p>
        </p:txBody>
      </p:sp>
      <p:sp>
        <p:nvSpPr>
          <p:cNvPr id="100" name="Rounded Rectangle 99"/>
          <p:cNvSpPr/>
          <p:nvPr/>
        </p:nvSpPr>
        <p:spPr bwMode="auto">
          <a:xfrm>
            <a:off x="4674992" y="1409340"/>
            <a:ext cx="914400" cy="1143000"/>
          </a:xfrm>
          <a:prstGeom prst="roundRect">
            <a:avLst/>
          </a:prstGeom>
          <a:no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900" b="1" dirty="0">
                <a:ea typeface="ヒラギノ角ゴ Pro W3" pitchFamily="124" charset="-128"/>
              </a:rPr>
              <a:t>Build System</a:t>
            </a: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102" name="Oval 101"/>
          <p:cNvSpPr/>
          <p:nvPr/>
        </p:nvSpPr>
        <p:spPr bwMode="auto">
          <a:xfrm>
            <a:off x="4759129" y="2095500"/>
            <a:ext cx="762000" cy="381000"/>
          </a:xfrm>
          <a:prstGeom prst="ellipse">
            <a:avLst/>
          </a:prstGeom>
          <a:solidFill>
            <a:srgbClr val="D65628"/>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900" b="0" i="0" u="none" strike="noStrike" cap="none" normalizeH="0" baseline="0" dirty="0">
                <a:ln>
                  <a:noFill/>
                </a:ln>
                <a:solidFill>
                  <a:schemeClr val="tx1"/>
                </a:solidFill>
                <a:effectLst/>
                <a:latin typeface="Arial" pitchFamily="34" charset="0"/>
                <a:ea typeface="ヒラギノ角ゴ Pro W3" pitchFamily="124" charset="-128"/>
              </a:rPr>
              <a:t>Post Build</a:t>
            </a:r>
            <a:r>
              <a:rPr kumimoji="0" lang="en-IN" sz="900" b="0" i="0" u="none" strike="noStrike" cap="none" normalizeH="0" dirty="0">
                <a:ln>
                  <a:noFill/>
                </a:ln>
                <a:solidFill>
                  <a:schemeClr val="tx1"/>
                </a:solidFill>
                <a:effectLst/>
                <a:latin typeface="Arial" pitchFamily="34" charset="0"/>
                <a:ea typeface="ヒラギノ角ゴ Pro W3" pitchFamily="124" charset="-128"/>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0" i="0" u="none" strike="noStrike" cap="none" normalizeH="0" dirty="0">
                <a:ln>
                  <a:noFill/>
                </a:ln>
                <a:solidFill>
                  <a:schemeClr val="tx1"/>
                </a:solidFill>
                <a:effectLst/>
                <a:latin typeface="Arial" pitchFamily="34" charset="0"/>
                <a:ea typeface="ヒラギノ角ゴ Pro W3" pitchFamily="124" charset="-128"/>
              </a:rPr>
              <a:t>Script</a:t>
            </a:r>
            <a:endParaRPr kumimoji="0" lang="en-IN" sz="900" b="0"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115" name="TextBox 114"/>
          <p:cNvSpPr txBox="1"/>
          <p:nvPr/>
        </p:nvSpPr>
        <p:spPr>
          <a:xfrm>
            <a:off x="4495800" y="3619501"/>
            <a:ext cx="1371600" cy="507831"/>
          </a:xfrm>
          <a:prstGeom prst="rect">
            <a:avLst/>
          </a:prstGeom>
          <a:noFill/>
        </p:spPr>
        <p:txBody>
          <a:bodyPr wrap="square" rtlCol="0">
            <a:spAutoFit/>
          </a:bodyPr>
          <a:lstStyle/>
          <a:p>
            <a:pPr algn="ctr"/>
            <a:r>
              <a:rPr lang="en-IN" sz="900" b="1" dirty="0">
                <a:solidFill>
                  <a:schemeClr val="accent2">
                    <a:lumMod val="75000"/>
                  </a:schemeClr>
                </a:solidFill>
              </a:rPr>
              <a:t>Agent/buzztool.sh</a:t>
            </a:r>
            <a:r>
              <a:rPr lang="en-IN" sz="900" b="1" dirty="0"/>
              <a:t> </a:t>
            </a:r>
          </a:p>
          <a:p>
            <a:pPr algn="ctr"/>
            <a:endParaRPr lang="en-IN" sz="900" b="1" dirty="0"/>
          </a:p>
          <a:p>
            <a:pPr algn="ctr"/>
            <a:r>
              <a:rPr lang="en-IN" sz="900" dirty="0"/>
              <a:t> </a:t>
            </a:r>
          </a:p>
        </p:txBody>
      </p:sp>
      <p:sp>
        <p:nvSpPr>
          <p:cNvPr id="116" name="object 14">
            <a:extLst>
              <a:ext uri="{FF2B5EF4-FFF2-40B4-BE49-F238E27FC236}">
                <a16:creationId xmlns:a16="http://schemas.microsoft.com/office/drawing/2014/main" xmlns="" id="{55324571-5CA8-4D46-82DB-AB7087379111}"/>
              </a:ext>
            </a:extLst>
          </p:cNvPr>
          <p:cNvSpPr txBox="1"/>
          <p:nvPr/>
        </p:nvSpPr>
        <p:spPr>
          <a:xfrm>
            <a:off x="6194425" y="1963686"/>
            <a:ext cx="809625" cy="141257"/>
          </a:xfrm>
          <a:prstGeom prst="rect">
            <a:avLst/>
          </a:prstGeom>
        </p:spPr>
        <p:txBody>
          <a:bodyPr wrap="square" lIns="0" tIns="0" rIns="0" bIns="0">
            <a:spAutoFit/>
          </a:bodyPr>
          <a:lstStyle>
            <a:lvl1pPr marL="12700" indent="1174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b="1" dirty="0">
                <a:solidFill>
                  <a:srgbClr val="FFFFFF"/>
                </a:solidFill>
                <a:latin typeface="Arial" panose="020B0604020202020204" pitchFamily="34" charset="0"/>
              </a:rPr>
              <a:t>Dynamic</a:t>
            </a:r>
            <a:r>
              <a:rPr lang="en-US" altLang="en-US" sz="900" b="1" dirty="0">
                <a:solidFill>
                  <a:srgbClr val="FFFFFF"/>
                </a:solidFill>
                <a:latin typeface="Times New Roman" panose="02020603050405020304" pitchFamily="18" charset="0"/>
                <a:cs typeface="Times New Roman" panose="02020603050405020304" pitchFamily="18" charset="0"/>
              </a:rPr>
              <a:t> </a:t>
            </a:r>
            <a:r>
              <a:rPr lang="en-US" altLang="en-US" sz="900" b="1" dirty="0">
                <a:solidFill>
                  <a:srgbClr val="FFFFFF"/>
                </a:solidFill>
                <a:latin typeface="Arial" panose="020B0604020202020204" pitchFamily="34" charset="0"/>
              </a:rPr>
              <a:t>In</a:t>
            </a:r>
            <a:endParaRPr lang="en-US" altLang="en-US" sz="900" dirty="0">
              <a:latin typeface="Arial" panose="020B0604020202020204" pitchFamily="34" charset="0"/>
            </a:endParaRPr>
          </a:p>
        </p:txBody>
      </p:sp>
      <p:sp>
        <p:nvSpPr>
          <p:cNvPr id="117" name="object 18">
            <a:extLst>
              <a:ext uri="{FF2B5EF4-FFF2-40B4-BE49-F238E27FC236}">
                <a16:creationId xmlns:a16="http://schemas.microsoft.com/office/drawing/2014/main" xmlns="" id="{AA17A9D8-1647-45B8-AC97-917B59AB9324}"/>
              </a:ext>
            </a:extLst>
          </p:cNvPr>
          <p:cNvSpPr>
            <a:spLocks/>
          </p:cNvSpPr>
          <p:nvPr/>
        </p:nvSpPr>
        <p:spPr bwMode="auto">
          <a:xfrm>
            <a:off x="6270625" y="1458404"/>
            <a:ext cx="185738" cy="93928"/>
          </a:xfrm>
          <a:custGeom>
            <a:avLst/>
            <a:gdLst>
              <a:gd name="T0" fmla="*/ 0 w 185420"/>
              <a:gd name="T1" fmla="*/ 15527 h 113030"/>
              <a:gd name="T2" fmla="*/ 23722 w 185420"/>
              <a:gd name="T3" fmla="*/ 3981 h 113030"/>
              <a:gd name="T4" fmla="*/ 31902 w 185420"/>
              <a:gd name="T5" fmla="*/ 0 h 113030"/>
              <a:gd name="T6" fmla="*/ 41354 w 185420"/>
              <a:gd name="T7" fmla="*/ 16595 h 113030"/>
              <a:gd name="T8" fmla="*/ 64411 w 185420"/>
              <a:gd name="T9" fmla="*/ 52783 h 113030"/>
              <a:gd name="T10" fmla="*/ 95421 w 185420"/>
              <a:gd name="T11" fmla="*/ 75722 h 113030"/>
              <a:gd name="T12" fmla="*/ 130728 w 185420"/>
              <a:gd name="T13" fmla="*/ 79952 h 113030"/>
              <a:gd name="T14" fmla="*/ 146597 w 185420"/>
              <a:gd name="T15" fmla="*/ 79808 h 113030"/>
              <a:gd name="T16" fmla="*/ 165080 w 185420"/>
              <a:gd name="T17" fmla="*/ 79172 h 113030"/>
              <a:gd name="T18" fmla="*/ 178837 w 185420"/>
              <a:gd name="T19" fmla="*/ 102424 h 113030"/>
              <a:gd name="T20" fmla="*/ 184062 w 185420"/>
              <a:gd name="T21" fmla="*/ 111256 h 113030"/>
              <a:gd name="T22" fmla="*/ 184891 w 185420"/>
              <a:gd name="T23" fmla="*/ 112657 h 11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420" h="113030">
                <a:moveTo>
                  <a:pt x="0" y="15527"/>
                </a:moveTo>
                <a:lnTo>
                  <a:pt x="23722" y="3981"/>
                </a:lnTo>
                <a:lnTo>
                  <a:pt x="31902" y="0"/>
                </a:lnTo>
                <a:lnTo>
                  <a:pt x="41354" y="16595"/>
                </a:lnTo>
                <a:lnTo>
                  <a:pt x="64411" y="52783"/>
                </a:lnTo>
                <a:lnTo>
                  <a:pt x="95421" y="75722"/>
                </a:lnTo>
                <a:lnTo>
                  <a:pt x="130728" y="79952"/>
                </a:lnTo>
                <a:lnTo>
                  <a:pt x="146597" y="79808"/>
                </a:lnTo>
                <a:lnTo>
                  <a:pt x="165080" y="79172"/>
                </a:lnTo>
                <a:lnTo>
                  <a:pt x="178837" y="102424"/>
                </a:lnTo>
                <a:lnTo>
                  <a:pt x="184062" y="111256"/>
                </a:lnTo>
                <a:lnTo>
                  <a:pt x="184891" y="112657"/>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4" name="object 19">
            <a:extLst>
              <a:ext uri="{FF2B5EF4-FFF2-40B4-BE49-F238E27FC236}">
                <a16:creationId xmlns:a16="http://schemas.microsoft.com/office/drawing/2014/main" xmlns="" id="{35F239B8-D0A2-4D62-AB07-C6F202C486BF}"/>
              </a:ext>
            </a:extLst>
          </p:cNvPr>
          <p:cNvSpPr>
            <a:spLocks/>
          </p:cNvSpPr>
          <p:nvPr/>
        </p:nvSpPr>
        <p:spPr bwMode="auto">
          <a:xfrm>
            <a:off x="6446838" y="1458404"/>
            <a:ext cx="184150" cy="67469"/>
          </a:xfrm>
          <a:custGeom>
            <a:avLst/>
            <a:gdLst>
              <a:gd name="T0" fmla="*/ 184654 w 184785"/>
              <a:gd name="T1" fmla="*/ 15780 h 81280"/>
              <a:gd name="T2" fmla="*/ 161406 w 184785"/>
              <a:gd name="T3" fmla="*/ 3910 h 81280"/>
              <a:gd name="T4" fmla="*/ 153748 w 184785"/>
              <a:gd name="T5" fmla="*/ 0 h 81280"/>
              <a:gd name="T6" fmla="*/ 144110 w 184785"/>
              <a:gd name="T7" fmla="*/ 16761 h 81280"/>
              <a:gd name="T8" fmla="*/ 135610 w 184785"/>
              <a:gd name="T9" fmla="*/ 31124 h 81280"/>
              <a:gd name="T10" fmla="*/ 106257 w 184785"/>
              <a:gd name="T11" fmla="*/ 68035 h 81280"/>
              <a:gd name="T12" fmla="*/ 68220 w 184785"/>
              <a:gd name="T13" fmla="*/ 80374 h 81280"/>
              <a:gd name="T14" fmla="*/ 54835 w 184785"/>
              <a:gd name="T15" fmla="*/ 80915 h 81280"/>
              <a:gd name="T16" fmla="*/ 39226 w 184785"/>
              <a:gd name="T17" fmla="*/ 80783 h 81280"/>
              <a:gd name="T18" fmla="*/ 21060 w 184785"/>
              <a:gd name="T19" fmla="*/ 80152 h 81280"/>
              <a:gd name="T20" fmla="*/ 0 w 184785"/>
              <a:gd name="T21" fmla="*/ 79194 h 8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785" h="81280">
                <a:moveTo>
                  <a:pt x="184654" y="15780"/>
                </a:moveTo>
                <a:lnTo>
                  <a:pt x="161406" y="3910"/>
                </a:lnTo>
                <a:lnTo>
                  <a:pt x="153748" y="0"/>
                </a:lnTo>
                <a:lnTo>
                  <a:pt x="144110" y="16761"/>
                </a:lnTo>
                <a:lnTo>
                  <a:pt x="135610" y="31124"/>
                </a:lnTo>
                <a:lnTo>
                  <a:pt x="106257" y="68035"/>
                </a:lnTo>
                <a:lnTo>
                  <a:pt x="68220" y="80374"/>
                </a:lnTo>
                <a:lnTo>
                  <a:pt x="54835" y="80915"/>
                </a:lnTo>
                <a:lnTo>
                  <a:pt x="39226" y="80783"/>
                </a:lnTo>
                <a:lnTo>
                  <a:pt x="21060" y="80152"/>
                </a:lnTo>
                <a:lnTo>
                  <a:pt x="0" y="79194"/>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26" name="object 20">
            <a:extLst>
              <a:ext uri="{FF2B5EF4-FFF2-40B4-BE49-F238E27FC236}">
                <a16:creationId xmlns:a16="http://schemas.microsoft.com/office/drawing/2014/main" xmlns="" id="{A115677F-2BB5-4182-80C6-A3E5DCA3310A}"/>
              </a:ext>
            </a:extLst>
          </p:cNvPr>
          <p:cNvSpPr>
            <a:spLocks/>
          </p:cNvSpPr>
          <p:nvPr/>
        </p:nvSpPr>
        <p:spPr bwMode="auto">
          <a:xfrm>
            <a:off x="6219826" y="1467664"/>
            <a:ext cx="41275" cy="35718"/>
          </a:xfrm>
          <a:custGeom>
            <a:avLst/>
            <a:gdLst>
              <a:gd name="T0" fmla="*/ 15547 w 41275"/>
              <a:gd name="T1" fmla="*/ 0 h 43180"/>
              <a:gd name="T2" fmla="*/ 4401 w 41275"/>
              <a:gd name="T3" fmla="*/ 7832 h 43180"/>
              <a:gd name="T4" fmla="*/ 0 w 41275"/>
              <a:gd name="T5" fmla="*/ 21110 h 43180"/>
              <a:gd name="T6" fmla="*/ 1323 w 41275"/>
              <a:gd name="T7" fmla="*/ 28632 h 43180"/>
              <a:gd name="T8" fmla="*/ 9593 w 41275"/>
              <a:gd name="T9" fmla="*/ 39037 h 43180"/>
              <a:gd name="T10" fmla="*/ 23742 w 41275"/>
              <a:gd name="T11" fmla="*/ 43046 h 43180"/>
              <a:gd name="T12" fmla="*/ 33701 w 41275"/>
              <a:gd name="T13" fmla="*/ 38965 h 43180"/>
              <a:gd name="T14" fmla="*/ 40084 w 41275"/>
              <a:gd name="T15" fmla="*/ 28455 h 43180"/>
              <a:gd name="T16" fmla="*/ 41004 w 41275"/>
              <a:gd name="T17" fmla="*/ 11043 h 43180"/>
              <a:gd name="T18" fmla="*/ 31578 w 41275"/>
              <a:gd name="T19" fmla="*/ 2643 h 43180"/>
              <a:gd name="T20" fmla="*/ 15547 w 41275"/>
              <a:gd name="T21" fmla="*/ 0 h 4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3180">
                <a:moveTo>
                  <a:pt x="15547" y="0"/>
                </a:moveTo>
                <a:lnTo>
                  <a:pt x="4401" y="7832"/>
                </a:lnTo>
                <a:lnTo>
                  <a:pt x="0" y="21110"/>
                </a:lnTo>
                <a:lnTo>
                  <a:pt x="1323" y="28632"/>
                </a:lnTo>
                <a:lnTo>
                  <a:pt x="9593" y="39037"/>
                </a:lnTo>
                <a:lnTo>
                  <a:pt x="23742" y="43046"/>
                </a:lnTo>
                <a:lnTo>
                  <a:pt x="33701" y="38965"/>
                </a:lnTo>
                <a:lnTo>
                  <a:pt x="40084" y="28455"/>
                </a:lnTo>
                <a:lnTo>
                  <a:pt x="41004" y="11043"/>
                </a:lnTo>
                <a:lnTo>
                  <a:pt x="31578" y="2643"/>
                </a:lnTo>
                <a:lnTo>
                  <a:pt x="155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7" name="object 21">
            <a:extLst>
              <a:ext uri="{FF2B5EF4-FFF2-40B4-BE49-F238E27FC236}">
                <a16:creationId xmlns:a16="http://schemas.microsoft.com/office/drawing/2014/main" xmlns="" id="{06E59796-4E26-4183-9AA2-018BEB58FC08}"/>
              </a:ext>
            </a:extLst>
          </p:cNvPr>
          <p:cNvSpPr>
            <a:spLocks/>
          </p:cNvSpPr>
          <p:nvPr/>
        </p:nvSpPr>
        <p:spPr bwMode="auto">
          <a:xfrm>
            <a:off x="6434139" y="1562914"/>
            <a:ext cx="41275" cy="35718"/>
          </a:xfrm>
          <a:custGeom>
            <a:avLst/>
            <a:gdLst>
              <a:gd name="T0" fmla="*/ 15249 w 41910"/>
              <a:gd name="T1" fmla="*/ 0 h 43814"/>
              <a:gd name="T2" fmla="*/ 4299 w 41910"/>
              <a:gd name="T3" fmla="*/ 8114 h 43814"/>
              <a:gd name="T4" fmla="*/ 0 w 41910"/>
              <a:gd name="T5" fmla="*/ 21441 h 43814"/>
              <a:gd name="T6" fmla="*/ 2115 w 41910"/>
              <a:gd name="T7" fmla="*/ 30882 h 43814"/>
              <a:gd name="T8" fmla="*/ 11122 w 41910"/>
              <a:gd name="T9" fmla="*/ 40307 h 43814"/>
              <a:gd name="T10" fmla="*/ 26149 w 41910"/>
              <a:gd name="T11" fmla="*/ 43733 h 43814"/>
              <a:gd name="T12" fmla="*/ 35463 w 41910"/>
              <a:gd name="T13" fmla="*/ 38914 h 43814"/>
              <a:gd name="T14" fmla="*/ 41170 w 41910"/>
              <a:gd name="T15" fmla="*/ 27911 h 43814"/>
              <a:gd name="T16" fmla="*/ 41514 w 41910"/>
              <a:gd name="T17" fmla="*/ 10163 h 43814"/>
              <a:gd name="T18" fmla="*/ 31631 w 41910"/>
              <a:gd name="T19" fmla="*/ 2285 h 43814"/>
              <a:gd name="T20" fmla="*/ 15249 w 41910"/>
              <a:gd name="T21" fmla="*/ 0 h 4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10" h="43814">
                <a:moveTo>
                  <a:pt x="15249" y="0"/>
                </a:moveTo>
                <a:lnTo>
                  <a:pt x="4299" y="8114"/>
                </a:lnTo>
                <a:lnTo>
                  <a:pt x="0" y="21441"/>
                </a:lnTo>
                <a:lnTo>
                  <a:pt x="2115" y="30882"/>
                </a:lnTo>
                <a:lnTo>
                  <a:pt x="11122" y="40307"/>
                </a:lnTo>
                <a:lnTo>
                  <a:pt x="26149" y="43733"/>
                </a:lnTo>
                <a:lnTo>
                  <a:pt x="35463" y="38914"/>
                </a:lnTo>
                <a:lnTo>
                  <a:pt x="41170" y="27911"/>
                </a:lnTo>
                <a:lnTo>
                  <a:pt x="41514" y="10163"/>
                </a:lnTo>
                <a:lnTo>
                  <a:pt x="31631" y="2285"/>
                </a:lnTo>
                <a:lnTo>
                  <a:pt x="152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8" name="object 22">
            <a:extLst>
              <a:ext uri="{FF2B5EF4-FFF2-40B4-BE49-F238E27FC236}">
                <a16:creationId xmlns:a16="http://schemas.microsoft.com/office/drawing/2014/main" xmlns="" id="{289515D3-21BC-443E-A5D9-FEFD31E7DA64}"/>
              </a:ext>
            </a:extLst>
          </p:cNvPr>
          <p:cNvSpPr>
            <a:spLocks/>
          </p:cNvSpPr>
          <p:nvPr/>
        </p:nvSpPr>
        <p:spPr bwMode="auto">
          <a:xfrm>
            <a:off x="6642101" y="1462372"/>
            <a:ext cx="41275" cy="37042"/>
          </a:xfrm>
          <a:custGeom>
            <a:avLst/>
            <a:gdLst>
              <a:gd name="T0" fmla="*/ 15183 w 41275"/>
              <a:gd name="T1" fmla="*/ 0 h 44450"/>
              <a:gd name="T2" fmla="*/ 4289 w 41275"/>
              <a:gd name="T3" fmla="*/ 8084 h 44450"/>
              <a:gd name="T4" fmla="*/ 0 w 41275"/>
              <a:gd name="T5" fmla="*/ 21563 h 44450"/>
              <a:gd name="T6" fmla="*/ 1685 w 41275"/>
              <a:gd name="T7" fmla="*/ 30192 h 44450"/>
              <a:gd name="T8" fmla="*/ 10233 w 41275"/>
              <a:gd name="T9" fmla="*/ 40219 h 44450"/>
              <a:gd name="T10" fmla="*/ 24696 w 41275"/>
              <a:gd name="T11" fmla="*/ 43980 h 44450"/>
              <a:gd name="T12" fmla="*/ 34169 w 41275"/>
              <a:gd name="T13" fmla="*/ 39437 h 44450"/>
              <a:gd name="T14" fmla="*/ 40109 w 41275"/>
              <a:gd name="T15" fmla="*/ 28548 h 44450"/>
              <a:gd name="T16" fmla="*/ 40743 w 41275"/>
              <a:gd name="T17" fmla="*/ 10795 h 44450"/>
              <a:gd name="T18" fmla="*/ 31215 w 41275"/>
              <a:gd name="T19" fmla="*/ 2511 h 44450"/>
              <a:gd name="T20" fmla="*/ 15183 w 41275"/>
              <a:gd name="T21" fmla="*/ 0 h 4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4450">
                <a:moveTo>
                  <a:pt x="15183" y="0"/>
                </a:moveTo>
                <a:lnTo>
                  <a:pt x="4289" y="8084"/>
                </a:lnTo>
                <a:lnTo>
                  <a:pt x="0" y="21563"/>
                </a:lnTo>
                <a:lnTo>
                  <a:pt x="1685" y="30192"/>
                </a:lnTo>
                <a:lnTo>
                  <a:pt x="10233" y="40219"/>
                </a:lnTo>
                <a:lnTo>
                  <a:pt x="24696" y="43980"/>
                </a:lnTo>
                <a:lnTo>
                  <a:pt x="34169" y="39437"/>
                </a:lnTo>
                <a:lnTo>
                  <a:pt x="40109" y="28548"/>
                </a:lnTo>
                <a:lnTo>
                  <a:pt x="40743" y="10795"/>
                </a:lnTo>
                <a:lnTo>
                  <a:pt x="31215" y="2511"/>
                </a:lnTo>
                <a:lnTo>
                  <a:pt x="151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29" name="Rounded Rectangle 128"/>
          <p:cNvSpPr/>
          <p:nvPr/>
        </p:nvSpPr>
        <p:spPr bwMode="auto">
          <a:xfrm>
            <a:off x="6019800" y="1485900"/>
            <a:ext cx="1066800" cy="1752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IN" sz="900" b="1" dirty="0">
              <a:solidFill>
                <a:schemeClr val="tx1"/>
              </a:solidFill>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1" i="0" u="none" strike="noStrike" cap="none" normalizeH="0" baseline="0" dirty="0">
                <a:ln>
                  <a:noFill/>
                </a:ln>
                <a:solidFill>
                  <a:schemeClr val="tx1"/>
                </a:solidFill>
                <a:effectLst/>
                <a:latin typeface="Arial" pitchFamily="34" charset="0"/>
                <a:ea typeface="ヒラギノ角ゴ Pro W3" pitchFamily="124" charset="-128"/>
              </a:rPr>
              <a:t>Deploy Server</a:t>
            </a:r>
          </a:p>
        </p:txBody>
      </p:sp>
      <p:pic>
        <p:nvPicPr>
          <p:cNvPr id="130" name="Picture 129" descr="urbancode_img.jpg"/>
          <p:cNvPicPr>
            <a:picLocks noChangeAspect="1"/>
          </p:cNvPicPr>
          <p:nvPr/>
        </p:nvPicPr>
        <p:blipFill>
          <a:blip r:embed="rId10"/>
          <a:stretch>
            <a:fillRect/>
          </a:stretch>
        </p:blipFill>
        <p:spPr>
          <a:xfrm>
            <a:off x="6019800" y="1638300"/>
            <a:ext cx="1066800" cy="209176"/>
          </a:xfrm>
          <a:prstGeom prst="rect">
            <a:avLst/>
          </a:prstGeom>
        </p:spPr>
      </p:pic>
      <p:sp>
        <p:nvSpPr>
          <p:cNvPr id="131" name="Flowchart: Magnetic Disk 130"/>
          <p:cNvSpPr/>
          <p:nvPr/>
        </p:nvSpPr>
        <p:spPr bwMode="auto">
          <a:xfrm>
            <a:off x="6096000" y="2095500"/>
            <a:ext cx="914400" cy="1028700"/>
          </a:xfrm>
          <a:prstGeom prst="flowChartMagneticDisk">
            <a:avLst/>
          </a:prstGeom>
          <a:solidFill>
            <a:schemeClr val="accent3">
              <a:lumMod val="60000"/>
              <a:lumOff val="40000"/>
            </a:schemeClr>
          </a:solidFill>
          <a:ln w="6350" cap="flat" cmpd="sng" algn="ctr">
            <a:solidFill>
              <a:schemeClr val="accent3">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0"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IN" sz="900" dirty="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0"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IN" sz="900" dirty="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0"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IN" sz="900" dirty="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0" i="0" u="none" strike="noStrike" cap="none" normalizeH="0" baseline="0" dirty="0">
                <a:ln>
                  <a:noFill/>
                </a:ln>
                <a:solidFill>
                  <a:schemeClr val="tx1"/>
                </a:solidFill>
                <a:effectLst/>
                <a:latin typeface="Arial" pitchFamily="34" charset="0"/>
                <a:ea typeface="ヒラギノ角ゴ Pro W3" pitchFamily="124" charset="-128"/>
              </a:rPr>
              <a:t>Code Station</a:t>
            </a:r>
          </a:p>
        </p:txBody>
      </p:sp>
      <p:sp>
        <p:nvSpPr>
          <p:cNvPr id="138" name="Isosceles Triangle 137"/>
          <p:cNvSpPr/>
          <p:nvPr/>
        </p:nvSpPr>
        <p:spPr bwMode="auto">
          <a:xfrm>
            <a:off x="6248400" y="2628900"/>
            <a:ext cx="152400" cy="152400"/>
          </a:xfrm>
          <a:prstGeom prst="triangle">
            <a:avLst/>
          </a:prstGeom>
          <a:solidFill>
            <a:schemeClr val="accent2">
              <a:lumMod val="60000"/>
              <a:lumOff val="40000"/>
            </a:schemeClr>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800" b="0" i="0" u="none" strike="noStrike" cap="none" normalizeH="0" baseline="0" dirty="0">
                <a:ln>
                  <a:noFill/>
                </a:ln>
                <a:solidFill>
                  <a:schemeClr val="tx1"/>
                </a:solidFill>
                <a:effectLst/>
                <a:latin typeface="Arial" pitchFamily="34" charset="0"/>
                <a:ea typeface="ヒラギノ角ゴ Pro W3" pitchFamily="124" charset="-128"/>
              </a:rPr>
              <a:t>1</a:t>
            </a:r>
          </a:p>
        </p:txBody>
      </p:sp>
      <p:sp>
        <p:nvSpPr>
          <p:cNvPr id="139" name="Isosceles Triangle 138"/>
          <p:cNvSpPr/>
          <p:nvPr/>
        </p:nvSpPr>
        <p:spPr bwMode="auto">
          <a:xfrm>
            <a:off x="6477000" y="2628900"/>
            <a:ext cx="152400" cy="152400"/>
          </a:xfrm>
          <a:prstGeom prst="triangle">
            <a:avLst/>
          </a:prstGeom>
          <a:solidFill>
            <a:schemeClr val="accent6">
              <a:lumMod val="75000"/>
            </a:schemeClr>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800" dirty="0">
                <a:ea typeface="ヒラギノ角ゴ Pro W3" pitchFamily="124" charset="-128"/>
              </a:rPr>
              <a:t>1</a:t>
            </a:r>
            <a:endParaRPr kumimoji="0" lang="en-IN" sz="800" b="0"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141" name="object 14">
            <a:extLst>
              <a:ext uri="{FF2B5EF4-FFF2-40B4-BE49-F238E27FC236}">
                <a16:creationId xmlns:a16="http://schemas.microsoft.com/office/drawing/2014/main" xmlns="" id="{55324571-5CA8-4D46-82DB-AB7087379111}"/>
              </a:ext>
            </a:extLst>
          </p:cNvPr>
          <p:cNvSpPr txBox="1"/>
          <p:nvPr/>
        </p:nvSpPr>
        <p:spPr>
          <a:xfrm>
            <a:off x="7413625" y="3297186"/>
            <a:ext cx="809625" cy="141257"/>
          </a:xfrm>
          <a:prstGeom prst="rect">
            <a:avLst/>
          </a:prstGeom>
        </p:spPr>
        <p:txBody>
          <a:bodyPr wrap="square" lIns="0" tIns="0" rIns="0" bIns="0">
            <a:spAutoFit/>
          </a:bodyPr>
          <a:lstStyle>
            <a:lvl1pPr marL="12700" indent="1174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02000"/>
              </a:lnSpc>
            </a:pPr>
            <a:r>
              <a:rPr lang="en-US" altLang="en-US" sz="900" b="1" dirty="0">
                <a:solidFill>
                  <a:srgbClr val="FFFFFF"/>
                </a:solidFill>
                <a:latin typeface="Arial" panose="020B0604020202020204" pitchFamily="34" charset="0"/>
              </a:rPr>
              <a:t>Dynamic</a:t>
            </a:r>
            <a:r>
              <a:rPr lang="en-US" altLang="en-US" sz="900" b="1" dirty="0">
                <a:solidFill>
                  <a:srgbClr val="FFFFFF"/>
                </a:solidFill>
                <a:latin typeface="Times New Roman" panose="02020603050405020304" pitchFamily="18" charset="0"/>
                <a:cs typeface="Times New Roman" panose="02020603050405020304" pitchFamily="18" charset="0"/>
              </a:rPr>
              <a:t> </a:t>
            </a:r>
            <a:r>
              <a:rPr lang="en-US" altLang="en-US" sz="900" b="1" dirty="0">
                <a:solidFill>
                  <a:srgbClr val="FFFFFF"/>
                </a:solidFill>
                <a:latin typeface="Arial" panose="020B0604020202020204" pitchFamily="34" charset="0"/>
              </a:rPr>
              <a:t>In</a:t>
            </a:r>
            <a:endParaRPr lang="en-US" altLang="en-US" sz="900" dirty="0">
              <a:latin typeface="Arial" panose="020B0604020202020204" pitchFamily="34" charset="0"/>
            </a:endParaRPr>
          </a:p>
        </p:txBody>
      </p:sp>
      <p:sp>
        <p:nvSpPr>
          <p:cNvPr id="143" name="object 17">
            <a:extLst>
              <a:ext uri="{FF2B5EF4-FFF2-40B4-BE49-F238E27FC236}">
                <a16:creationId xmlns:a16="http://schemas.microsoft.com/office/drawing/2014/main" xmlns="" id="{51FB1829-27F5-452F-8DEA-C484F90C0E26}"/>
              </a:ext>
            </a:extLst>
          </p:cNvPr>
          <p:cNvSpPr>
            <a:spLocks/>
          </p:cNvSpPr>
          <p:nvPr/>
        </p:nvSpPr>
        <p:spPr bwMode="auto">
          <a:xfrm>
            <a:off x="7612064" y="2566214"/>
            <a:ext cx="268287" cy="137583"/>
          </a:xfrm>
          <a:custGeom>
            <a:avLst/>
            <a:gdLst>
              <a:gd name="T0" fmla="*/ 59586 w 267335"/>
              <a:gd name="T1" fmla="*/ 0 h 164464"/>
              <a:gd name="T2" fmla="*/ 20489 w 267335"/>
              <a:gd name="T3" fmla="*/ 5521 h 164464"/>
              <a:gd name="T4" fmla="*/ 2110 w 267335"/>
              <a:gd name="T5" fmla="*/ 49546 h 164464"/>
              <a:gd name="T6" fmla="*/ 0 w 267335"/>
              <a:gd name="T7" fmla="*/ 70995 h 164464"/>
              <a:gd name="T8" fmla="*/ 9496 w 267335"/>
              <a:gd name="T9" fmla="*/ 91254 h 164464"/>
              <a:gd name="T10" fmla="*/ 32191 w 267335"/>
              <a:gd name="T11" fmla="*/ 134122 h 164464"/>
              <a:gd name="T12" fmla="*/ 63177 w 267335"/>
              <a:gd name="T13" fmla="*/ 159524 h 164464"/>
              <a:gd name="T14" fmla="*/ 117377 w 267335"/>
              <a:gd name="T15" fmla="*/ 164389 h 164464"/>
              <a:gd name="T16" fmla="*/ 140186 w 267335"/>
              <a:gd name="T17" fmla="*/ 163172 h 164464"/>
              <a:gd name="T18" fmla="*/ 179780 w 267335"/>
              <a:gd name="T19" fmla="*/ 154585 h 164464"/>
              <a:gd name="T20" fmla="*/ 224672 w 267335"/>
              <a:gd name="T21" fmla="*/ 132190 h 164464"/>
              <a:gd name="T22" fmla="*/ 259025 w 267335"/>
              <a:gd name="T23" fmla="*/ 101009 h 164464"/>
              <a:gd name="T24" fmla="*/ 266963 w 267335"/>
              <a:gd name="T25" fmla="*/ 90335 h 164464"/>
              <a:gd name="T26" fmla="*/ 262739 w 267335"/>
              <a:gd name="T27" fmla="*/ 64984 h 164464"/>
              <a:gd name="T28" fmla="*/ 261511 w 267335"/>
              <a:gd name="T29" fmla="*/ 61721 h 164464"/>
              <a:gd name="T30" fmla="*/ 145015 w 267335"/>
              <a:gd name="T31" fmla="*/ 61721 h 164464"/>
              <a:gd name="T32" fmla="*/ 144938 w 267335"/>
              <a:gd name="T33" fmla="*/ 61186 h 164464"/>
              <a:gd name="T34" fmla="*/ 119373 w 267335"/>
              <a:gd name="T35" fmla="*/ 61186 h 164464"/>
              <a:gd name="T36" fmla="*/ 80274 w 267335"/>
              <a:gd name="T37" fmla="*/ 280 h 164464"/>
              <a:gd name="T38" fmla="*/ 59586 w 267335"/>
              <a:gd name="T39" fmla="*/ 0 h 164464"/>
              <a:gd name="T40" fmla="*/ 185202 w 267335"/>
              <a:gd name="T41" fmla="*/ 163 h 164464"/>
              <a:gd name="T42" fmla="*/ 145015 w 267335"/>
              <a:gd name="T43" fmla="*/ 61721 h 164464"/>
              <a:gd name="T44" fmla="*/ 261511 w 267335"/>
              <a:gd name="T45" fmla="*/ 61721 h 164464"/>
              <a:gd name="T46" fmla="*/ 233754 w 267335"/>
              <a:gd name="T47" fmla="*/ 18048 h 164464"/>
              <a:gd name="T48" fmla="*/ 191474 w 267335"/>
              <a:gd name="T49" fmla="*/ 573 h 164464"/>
              <a:gd name="T50" fmla="*/ 185202 w 267335"/>
              <a:gd name="T51" fmla="*/ 163 h 164464"/>
              <a:gd name="T52" fmla="*/ 132716 w 267335"/>
              <a:gd name="T53" fmla="*/ 7569 h 164464"/>
              <a:gd name="T54" fmla="*/ 120493 w 267335"/>
              <a:gd name="T55" fmla="*/ 18664 h 164464"/>
              <a:gd name="T56" fmla="*/ 124151 w 267335"/>
              <a:gd name="T57" fmla="*/ 27320 h 164464"/>
              <a:gd name="T58" fmla="*/ 119373 w 267335"/>
              <a:gd name="T59" fmla="*/ 61186 h 164464"/>
              <a:gd name="T60" fmla="*/ 144938 w 267335"/>
              <a:gd name="T61" fmla="*/ 61186 h 164464"/>
              <a:gd name="T62" fmla="*/ 140128 w 267335"/>
              <a:gd name="T63" fmla="*/ 27992 h 164464"/>
              <a:gd name="T64" fmla="*/ 143689 w 267335"/>
              <a:gd name="T65" fmla="*/ 18664 h 164464"/>
              <a:gd name="T66" fmla="*/ 132716 w 267335"/>
              <a:gd name="T67" fmla="*/ 7569 h 164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7335" h="164464">
                <a:moveTo>
                  <a:pt x="59586" y="0"/>
                </a:moveTo>
                <a:lnTo>
                  <a:pt x="20489" y="5521"/>
                </a:lnTo>
                <a:lnTo>
                  <a:pt x="2110" y="49546"/>
                </a:lnTo>
                <a:lnTo>
                  <a:pt x="0" y="70995"/>
                </a:lnTo>
                <a:lnTo>
                  <a:pt x="9496" y="91254"/>
                </a:lnTo>
                <a:lnTo>
                  <a:pt x="32191" y="134122"/>
                </a:lnTo>
                <a:lnTo>
                  <a:pt x="63177" y="159524"/>
                </a:lnTo>
                <a:lnTo>
                  <a:pt x="117377" y="164389"/>
                </a:lnTo>
                <a:lnTo>
                  <a:pt x="140186" y="163172"/>
                </a:lnTo>
                <a:lnTo>
                  <a:pt x="179780" y="154585"/>
                </a:lnTo>
                <a:lnTo>
                  <a:pt x="224672" y="132190"/>
                </a:lnTo>
                <a:lnTo>
                  <a:pt x="259025" y="101009"/>
                </a:lnTo>
                <a:lnTo>
                  <a:pt x="266963" y="90335"/>
                </a:lnTo>
                <a:lnTo>
                  <a:pt x="262739" y="64984"/>
                </a:lnTo>
                <a:lnTo>
                  <a:pt x="261511" y="61721"/>
                </a:lnTo>
                <a:lnTo>
                  <a:pt x="145015" y="61721"/>
                </a:lnTo>
                <a:lnTo>
                  <a:pt x="144938" y="61186"/>
                </a:lnTo>
                <a:lnTo>
                  <a:pt x="119373" y="61186"/>
                </a:lnTo>
                <a:lnTo>
                  <a:pt x="80274" y="280"/>
                </a:lnTo>
                <a:lnTo>
                  <a:pt x="59586" y="0"/>
                </a:lnTo>
                <a:close/>
              </a:path>
              <a:path w="267335" h="164464">
                <a:moveTo>
                  <a:pt x="185202" y="163"/>
                </a:moveTo>
                <a:lnTo>
                  <a:pt x="145015" y="61721"/>
                </a:lnTo>
                <a:lnTo>
                  <a:pt x="261511" y="61721"/>
                </a:lnTo>
                <a:lnTo>
                  <a:pt x="233754" y="18048"/>
                </a:lnTo>
                <a:lnTo>
                  <a:pt x="191474" y="573"/>
                </a:lnTo>
                <a:lnTo>
                  <a:pt x="185202" y="163"/>
                </a:lnTo>
                <a:close/>
              </a:path>
              <a:path w="267335" h="164464">
                <a:moveTo>
                  <a:pt x="132716" y="7569"/>
                </a:moveTo>
                <a:lnTo>
                  <a:pt x="120493" y="18664"/>
                </a:lnTo>
                <a:lnTo>
                  <a:pt x="124151" y="27320"/>
                </a:lnTo>
                <a:lnTo>
                  <a:pt x="119373" y="61186"/>
                </a:lnTo>
                <a:lnTo>
                  <a:pt x="144938" y="61186"/>
                </a:lnTo>
                <a:lnTo>
                  <a:pt x="140128" y="27992"/>
                </a:lnTo>
                <a:lnTo>
                  <a:pt x="143689" y="18664"/>
                </a:lnTo>
                <a:lnTo>
                  <a:pt x="132716" y="75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44" name="object 18">
            <a:extLst>
              <a:ext uri="{FF2B5EF4-FFF2-40B4-BE49-F238E27FC236}">
                <a16:creationId xmlns:a16="http://schemas.microsoft.com/office/drawing/2014/main" xmlns="" id="{AA17A9D8-1647-45B8-AC97-917B59AB9324}"/>
              </a:ext>
            </a:extLst>
          </p:cNvPr>
          <p:cNvSpPr>
            <a:spLocks/>
          </p:cNvSpPr>
          <p:nvPr/>
        </p:nvSpPr>
        <p:spPr bwMode="auto">
          <a:xfrm>
            <a:off x="7489825" y="2791904"/>
            <a:ext cx="185738" cy="93928"/>
          </a:xfrm>
          <a:custGeom>
            <a:avLst/>
            <a:gdLst>
              <a:gd name="T0" fmla="*/ 0 w 185420"/>
              <a:gd name="T1" fmla="*/ 15527 h 113030"/>
              <a:gd name="T2" fmla="*/ 23722 w 185420"/>
              <a:gd name="T3" fmla="*/ 3981 h 113030"/>
              <a:gd name="T4" fmla="*/ 31902 w 185420"/>
              <a:gd name="T5" fmla="*/ 0 h 113030"/>
              <a:gd name="T6" fmla="*/ 41354 w 185420"/>
              <a:gd name="T7" fmla="*/ 16595 h 113030"/>
              <a:gd name="T8" fmla="*/ 64411 w 185420"/>
              <a:gd name="T9" fmla="*/ 52783 h 113030"/>
              <a:gd name="T10" fmla="*/ 95421 w 185420"/>
              <a:gd name="T11" fmla="*/ 75722 h 113030"/>
              <a:gd name="T12" fmla="*/ 130728 w 185420"/>
              <a:gd name="T13" fmla="*/ 79952 h 113030"/>
              <a:gd name="T14" fmla="*/ 146597 w 185420"/>
              <a:gd name="T15" fmla="*/ 79808 h 113030"/>
              <a:gd name="T16" fmla="*/ 165080 w 185420"/>
              <a:gd name="T17" fmla="*/ 79172 h 113030"/>
              <a:gd name="T18" fmla="*/ 178837 w 185420"/>
              <a:gd name="T19" fmla="*/ 102424 h 113030"/>
              <a:gd name="T20" fmla="*/ 184062 w 185420"/>
              <a:gd name="T21" fmla="*/ 111256 h 113030"/>
              <a:gd name="T22" fmla="*/ 184891 w 185420"/>
              <a:gd name="T23" fmla="*/ 112657 h 11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420" h="113030">
                <a:moveTo>
                  <a:pt x="0" y="15527"/>
                </a:moveTo>
                <a:lnTo>
                  <a:pt x="23722" y="3981"/>
                </a:lnTo>
                <a:lnTo>
                  <a:pt x="31902" y="0"/>
                </a:lnTo>
                <a:lnTo>
                  <a:pt x="41354" y="16595"/>
                </a:lnTo>
                <a:lnTo>
                  <a:pt x="64411" y="52783"/>
                </a:lnTo>
                <a:lnTo>
                  <a:pt x="95421" y="75722"/>
                </a:lnTo>
                <a:lnTo>
                  <a:pt x="130728" y="79952"/>
                </a:lnTo>
                <a:lnTo>
                  <a:pt x="146597" y="79808"/>
                </a:lnTo>
                <a:lnTo>
                  <a:pt x="165080" y="79172"/>
                </a:lnTo>
                <a:lnTo>
                  <a:pt x="178837" y="102424"/>
                </a:lnTo>
                <a:lnTo>
                  <a:pt x="184062" y="111256"/>
                </a:lnTo>
                <a:lnTo>
                  <a:pt x="184891" y="112657"/>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5" name="object 19">
            <a:extLst>
              <a:ext uri="{FF2B5EF4-FFF2-40B4-BE49-F238E27FC236}">
                <a16:creationId xmlns:a16="http://schemas.microsoft.com/office/drawing/2014/main" xmlns="" id="{35F239B8-D0A2-4D62-AB07-C6F202C486BF}"/>
              </a:ext>
            </a:extLst>
          </p:cNvPr>
          <p:cNvSpPr>
            <a:spLocks/>
          </p:cNvSpPr>
          <p:nvPr/>
        </p:nvSpPr>
        <p:spPr bwMode="auto">
          <a:xfrm>
            <a:off x="7666038" y="2791904"/>
            <a:ext cx="184150" cy="67469"/>
          </a:xfrm>
          <a:custGeom>
            <a:avLst/>
            <a:gdLst>
              <a:gd name="T0" fmla="*/ 184654 w 184785"/>
              <a:gd name="T1" fmla="*/ 15780 h 81280"/>
              <a:gd name="T2" fmla="*/ 161406 w 184785"/>
              <a:gd name="T3" fmla="*/ 3910 h 81280"/>
              <a:gd name="T4" fmla="*/ 153748 w 184785"/>
              <a:gd name="T5" fmla="*/ 0 h 81280"/>
              <a:gd name="T6" fmla="*/ 144110 w 184785"/>
              <a:gd name="T7" fmla="*/ 16761 h 81280"/>
              <a:gd name="T8" fmla="*/ 135610 w 184785"/>
              <a:gd name="T9" fmla="*/ 31124 h 81280"/>
              <a:gd name="T10" fmla="*/ 106257 w 184785"/>
              <a:gd name="T11" fmla="*/ 68035 h 81280"/>
              <a:gd name="T12" fmla="*/ 68220 w 184785"/>
              <a:gd name="T13" fmla="*/ 80374 h 81280"/>
              <a:gd name="T14" fmla="*/ 54835 w 184785"/>
              <a:gd name="T15" fmla="*/ 80915 h 81280"/>
              <a:gd name="T16" fmla="*/ 39226 w 184785"/>
              <a:gd name="T17" fmla="*/ 80783 h 81280"/>
              <a:gd name="T18" fmla="*/ 21060 w 184785"/>
              <a:gd name="T19" fmla="*/ 80152 h 81280"/>
              <a:gd name="T20" fmla="*/ 0 w 184785"/>
              <a:gd name="T21" fmla="*/ 79194 h 8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785" h="81280">
                <a:moveTo>
                  <a:pt x="184654" y="15780"/>
                </a:moveTo>
                <a:lnTo>
                  <a:pt x="161406" y="3910"/>
                </a:lnTo>
                <a:lnTo>
                  <a:pt x="153748" y="0"/>
                </a:lnTo>
                <a:lnTo>
                  <a:pt x="144110" y="16761"/>
                </a:lnTo>
                <a:lnTo>
                  <a:pt x="135610" y="31124"/>
                </a:lnTo>
                <a:lnTo>
                  <a:pt x="106257" y="68035"/>
                </a:lnTo>
                <a:lnTo>
                  <a:pt x="68220" y="80374"/>
                </a:lnTo>
                <a:lnTo>
                  <a:pt x="54835" y="80915"/>
                </a:lnTo>
                <a:lnTo>
                  <a:pt x="39226" y="80783"/>
                </a:lnTo>
                <a:lnTo>
                  <a:pt x="21060" y="80152"/>
                </a:lnTo>
                <a:lnTo>
                  <a:pt x="0" y="79194"/>
                </a:lnTo>
              </a:path>
            </a:pathLst>
          </a:custGeom>
          <a:noFill/>
          <a:ln w="423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46" name="object 20">
            <a:extLst>
              <a:ext uri="{FF2B5EF4-FFF2-40B4-BE49-F238E27FC236}">
                <a16:creationId xmlns:a16="http://schemas.microsoft.com/office/drawing/2014/main" xmlns="" id="{A115677F-2BB5-4182-80C6-A3E5DCA3310A}"/>
              </a:ext>
            </a:extLst>
          </p:cNvPr>
          <p:cNvSpPr>
            <a:spLocks/>
          </p:cNvSpPr>
          <p:nvPr/>
        </p:nvSpPr>
        <p:spPr bwMode="auto">
          <a:xfrm>
            <a:off x="7439026" y="2801164"/>
            <a:ext cx="41275" cy="35718"/>
          </a:xfrm>
          <a:custGeom>
            <a:avLst/>
            <a:gdLst>
              <a:gd name="T0" fmla="*/ 15547 w 41275"/>
              <a:gd name="T1" fmla="*/ 0 h 43180"/>
              <a:gd name="T2" fmla="*/ 4401 w 41275"/>
              <a:gd name="T3" fmla="*/ 7832 h 43180"/>
              <a:gd name="T4" fmla="*/ 0 w 41275"/>
              <a:gd name="T5" fmla="*/ 21110 h 43180"/>
              <a:gd name="T6" fmla="*/ 1323 w 41275"/>
              <a:gd name="T7" fmla="*/ 28632 h 43180"/>
              <a:gd name="T8" fmla="*/ 9593 w 41275"/>
              <a:gd name="T9" fmla="*/ 39037 h 43180"/>
              <a:gd name="T10" fmla="*/ 23742 w 41275"/>
              <a:gd name="T11" fmla="*/ 43046 h 43180"/>
              <a:gd name="T12" fmla="*/ 33701 w 41275"/>
              <a:gd name="T13" fmla="*/ 38965 h 43180"/>
              <a:gd name="T14" fmla="*/ 40084 w 41275"/>
              <a:gd name="T15" fmla="*/ 28455 h 43180"/>
              <a:gd name="T16" fmla="*/ 41004 w 41275"/>
              <a:gd name="T17" fmla="*/ 11043 h 43180"/>
              <a:gd name="T18" fmla="*/ 31578 w 41275"/>
              <a:gd name="T19" fmla="*/ 2643 h 43180"/>
              <a:gd name="T20" fmla="*/ 15547 w 41275"/>
              <a:gd name="T21" fmla="*/ 0 h 4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3180">
                <a:moveTo>
                  <a:pt x="15547" y="0"/>
                </a:moveTo>
                <a:lnTo>
                  <a:pt x="4401" y="7832"/>
                </a:lnTo>
                <a:lnTo>
                  <a:pt x="0" y="21110"/>
                </a:lnTo>
                <a:lnTo>
                  <a:pt x="1323" y="28632"/>
                </a:lnTo>
                <a:lnTo>
                  <a:pt x="9593" y="39037"/>
                </a:lnTo>
                <a:lnTo>
                  <a:pt x="23742" y="43046"/>
                </a:lnTo>
                <a:lnTo>
                  <a:pt x="33701" y="38965"/>
                </a:lnTo>
                <a:lnTo>
                  <a:pt x="40084" y="28455"/>
                </a:lnTo>
                <a:lnTo>
                  <a:pt x="41004" y="11043"/>
                </a:lnTo>
                <a:lnTo>
                  <a:pt x="31578" y="2643"/>
                </a:lnTo>
                <a:lnTo>
                  <a:pt x="155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47" name="object 21">
            <a:extLst>
              <a:ext uri="{FF2B5EF4-FFF2-40B4-BE49-F238E27FC236}">
                <a16:creationId xmlns:a16="http://schemas.microsoft.com/office/drawing/2014/main" xmlns="" id="{06E59796-4E26-4183-9AA2-018BEB58FC08}"/>
              </a:ext>
            </a:extLst>
          </p:cNvPr>
          <p:cNvSpPr>
            <a:spLocks/>
          </p:cNvSpPr>
          <p:nvPr/>
        </p:nvSpPr>
        <p:spPr bwMode="auto">
          <a:xfrm>
            <a:off x="7653339" y="2896414"/>
            <a:ext cx="41275" cy="35718"/>
          </a:xfrm>
          <a:custGeom>
            <a:avLst/>
            <a:gdLst>
              <a:gd name="T0" fmla="*/ 15249 w 41910"/>
              <a:gd name="T1" fmla="*/ 0 h 43814"/>
              <a:gd name="T2" fmla="*/ 4299 w 41910"/>
              <a:gd name="T3" fmla="*/ 8114 h 43814"/>
              <a:gd name="T4" fmla="*/ 0 w 41910"/>
              <a:gd name="T5" fmla="*/ 21441 h 43814"/>
              <a:gd name="T6" fmla="*/ 2115 w 41910"/>
              <a:gd name="T7" fmla="*/ 30882 h 43814"/>
              <a:gd name="T8" fmla="*/ 11122 w 41910"/>
              <a:gd name="T9" fmla="*/ 40307 h 43814"/>
              <a:gd name="T10" fmla="*/ 26149 w 41910"/>
              <a:gd name="T11" fmla="*/ 43733 h 43814"/>
              <a:gd name="T12" fmla="*/ 35463 w 41910"/>
              <a:gd name="T13" fmla="*/ 38914 h 43814"/>
              <a:gd name="T14" fmla="*/ 41170 w 41910"/>
              <a:gd name="T15" fmla="*/ 27911 h 43814"/>
              <a:gd name="T16" fmla="*/ 41514 w 41910"/>
              <a:gd name="T17" fmla="*/ 10163 h 43814"/>
              <a:gd name="T18" fmla="*/ 31631 w 41910"/>
              <a:gd name="T19" fmla="*/ 2285 h 43814"/>
              <a:gd name="T20" fmla="*/ 15249 w 41910"/>
              <a:gd name="T21" fmla="*/ 0 h 4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10" h="43814">
                <a:moveTo>
                  <a:pt x="15249" y="0"/>
                </a:moveTo>
                <a:lnTo>
                  <a:pt x="4299" y="8114"/>
                </a:lnTo>
                <a:lnTo>
                  <a:pt x="0" y="21441"/>
                </a:lnTo>
                <a:lnTo>
                  <a:pt x="2115" y="30882"/>
                </a:lnTo>
                <a:lnTo>
                  <a:pt x="11122" y="40307"/>
                </a:lnTo>
                <a:lnTo>
                  <a:pt x="26149" y="43733"/>
                </a:lnTo>
                <a:lnTo>
                  <a:pt x="35463" y="38914"/>
                </a:lnTo>
                <a:lnTo>
                  <a:pt x="41170" y="27911"/>
                </a:lnTo>
                <a:lnTo>
                  <a:pt x="41514" y="10163"/>
                </a:lnTo>
                <a:lnTo>
                  <a:pt x="31631" y="2285"/>
                </a:lnTo>
                <a:lnTo>
                  <a:pt x="152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48" name="object 22">
            <a:extLst>
              <a:ext uri="{FF2B5EF4-FFF2-40B4-BE49-F238E27FC236}">
                <a16:creationId xmlns:a16="http://schemas.microsoft.com/office/drawing/2014/main" xmlns="" id="{289515D3-21BC-443E-A5D9-FEFD31E7DA64}"/>
              </a:ext>
            </a:extLst>
          </p:cNvPr>
          <p:cNvSpPr>
            <a:spLocks/>
          </p:cNvSpPr>
          <p:nvPr/>
        </p:nvSpPr>
        <p:spPr bwMode="auto">
          <a:xfrm>
            <a:off x="7861301" y="2795872"/>
            <a:ext cx="41275" cy="37042"/>
          </a:xfrm>
          <a:custGeom>
            <a:avLst/>
            <a:gdLst>
              <a:gd name="T0" fmla="*/ 15183 w 41275"/>
              <a:gd name="T1" fmla="*/ 0 h 44450"/>
              <a:gd name="T2" fmla="*/ 4289 w 41275"/>
              <a:gd name="T3" fmla="*/ 8084 h 44450"/>
              <a:gd name="T4" fmla="*/ 0 w 41275"/>
              <a:gd name="T5" fmla="*/ 21563 h 44450"/>
              <a:gd name="T6" fmla="*/ 1685 w 41275"/>
              <a:gd name="T7" fmla="*/ 30192 h 44450"/>
              <a:gd name="T8" fmla="*/ 10233 w 41275"/>
              <a:gd name="T9" fmla="*/ 40219 h 44450"/>
              <a:gd name="T10" fmla="*/ 24696 w 41275"/>
              <a:gd name="T11" fmla="*/ 43980 h 44450"/>
              <a:gd name="T12" fmla="*/ 34169 w 41275"/>
              <a:gd name="T13" fmla="*/ 39437 h 44450"/>
              <a:gd name="T14" fmla="*/ 40109 w 41275"/>
              <a:gd name="T15" fmla="*/ 28548 h 44450"/>
              <a:gd name="T16" fmla="*/ 40743 w 41275"/>
              <a:gd name="T17" fmla="*/ 10795 h 44450"/>
              <a:gd name="T18" fmla="*/ 31215 w 41275"/>
              <a:gd name="T19" fmla="*/ 2511 h 44450"/>
              <a:gd name="T20" fmla="*/ 15183 w 41275"/>
              <a:gd name="T21" fmla="*/ 0 h 44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75" h="44450">
                <a:moveTo>
                  <a:pt x="15183" y="0"/>
                </a:moveTo>
                <a:lnTo>
                  <a:pt x="4289" y="8084"/>
                </a:lnTo>
                <a:lnTo>
                  <a:pt x="0" y="21563"/>
                </a:lnTo>
                <a:lnTo>
                  <a:pt x="1685" y="30192"/>
                </a:lnTo>
                <a:lnTo>
                  <a:pt x="10233" y="40219"/>
                </a:lnTo>
                <a:lnTo>
                  <a:pt x="24696" y="43980"/>
                </a:lnTo>
                <a:lnTo>
                  <a:pt x="34169" y="39437"/>
                </a:lnTo>
                <a:lnTo>
                  <a:pt x="40109" y="28548"/>
                </a:lnTo>
                <a:lnTo>
                  <a:pt x="40743" y="10795"/>
                </a:lnTo>
                <a:lnTo>
                  <a:pt x="31215" y="2511"/>
                </a:lnTo>
                <a:lnTo>
                  <a:pt x="151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49" name="Rectangle 148"/>
          <p:cNvSpPr/>
          <p:nvPr/>
        </p:nvSpPr>
        <p:spPr bwMode="auto">
          <a:xfrm>
            <a:off x="7239000" y="952500"/>
            <a:ext cx="1524000" cy="3619500"/>
          </a:xfrm>
          <a:prstGeom prst="rect">
            <a:avLst/>
          </a:prstGeom>
          <a:no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0" i="0" u="none" strike="noStrike" cap="none" normalizeH="0" baseline="0" dirty="0">
              <a:ln>
                <a:noFill/>
              </a:ln>
              <a:solidFill>
                <a:schemeClr val="tx1"/>
              </a:solidFill>
              <a:effectLst/>
              <a:latin typeface="Arial" pitchFamily="34" charset="0"/>
              <a:ea typeface="ヒラギノ角ゴ Pro W3" pitchFamily="124" charset="-128"/>
            </a:endParaRPr>
          </a:p>
        </p:txBody>
      </p:sp>
      <p:sp>
        <p:nvSpPr>
          <p:cNvPr id="150" name="Rounded Rectangle 149"/>
          <p:cNvSpPr/>
          <p:nvPr/>
        </p:nvSpPr>
        <p:spPr bwMode="auto">
          <a:xfrm>
            <a:off x="7315200" y="1257300"/>
            <a:ext cx="1295400" cy="3276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400" b="1"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IN" sz="900" b="1" i="0" u="none" strike="noStrike" cap="none" normalizeH="0" baseline="0" dirty="0">
                <a:ln>
                  <a:noFill/>
                </a:ln>
                <a:solidFill>
                  <a:schemeClr val="tx1"/>
                </a:solidFill>
                <a:effectLst/>
                <a:latin typeface="Arial" pitchFamily="34" charset="0"/>
                <a:ea typeface="ヒラギノ角ゴ Pro W3" pitchFamily="124" charset="-128"/>
              </a:rPr>
              <a:t>Deploy </a:t>
            </a:r>
            <a:r>
              <a:rPr lang="en-IN" sz="900" b="1" dirty="0">
                <a:solidFill>
                  <a:schemeClr val="tx1"/>
                </a:solidFill>
                <a:latin typeface="Arial" pitchFamily="34" charset="0"/>
                <a:ea typeface="ヒラギノ角ゴ Pro W3" pitchFamily="124" charset="-128"/>
              </a:rPr>
              <a:t>(z/OS Agent)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IN" sz="900" b="1" i="0" u="none" strike="noStrike" cap="none" normalizeH="0" baseline="0" dirty="0">
              <a:ln>
                <a:noFill/>
              </a:ln>
              <a:solidFill>
                <a:schemeClr val="tx1"/>
              </a:solidFill>
              <a:effectLst/>
              <a:latin typeface="Arial" pitchFamily="34" charset="0"/>
              <a:ea typeface="ヒラギノ角ゴ Pro W3" pitchFamily="124" charset="-128"/>
            </a:endParaRPr>
          </a:p>
        </p:txBody>
      </p:sp>
      <p:pic>
        <p:nvPicPr>
          <p:cNvPr id="151" name="Picture 150" descr="urbancode_img.jpg"/>
          <p:cNvPicPr>
            <a:picLocks noChangeAspect="1"/>
          </p:cNvPicPr>
          <p:nvPr/>
        </p:nvPicPr>
        <p:blipFill>
          <a:blip r:embed="rId10"/>
          <a:stretch>
            <a:fillRect/>
          </a:stretch>
        </p:blipFill>
        <p:spPr>
          <a:xfrm>
            <a:off x="7315200" y="1409700"/>
            <a:ext cx="1295400" cy="254000"/>
          </a:xfrm>
          <a:prstGeom prst="rect">
            <a:avLst/>
          </a:prstGeom>
        </p:spPr>
      </p:pic>
      <p:sp>
        <p:nvSpPr>
          <p:cNvPr id="158" name="TextBox 157"/>
          <p:cNvSpPr txBox="1"/>
          <p:nvPr/>
        </p:nvSpPr>
        <p:spPr>
          <a:xfrm>
            <a:off x="7086600" y="952500"/>
            <a:ext cx="1828800" cy="369332"/>
          </a:xfrm>
          <a:prstGeom prst="rect">
            <a:avLst/>
          </a:prstGeom>
          <a:noFill/>
        </p:spPr>
        <p:txBody>
          <a:bodyPr wrap="square" rtlCol="0">
            <a:spAutoFit/>
          </a:bodyPr>
          <a:lstStyle/>
          <a:p>
            <a:pPr algn="ctr"/>
            <a:r>
              <a:rPr lang="en-IN" sz="900" b="1" i="1" dirty="0"/>
              <a:t>Z/OS LPAR, Target Environment</a:t>
            </a:r>
          </a:p>
        </p:txBody>
      </p:sp>
      <p:sp>
        <p:nvSpPr>
          <p:cNvPr id="159" name="Oval 158"/>
          <p:cNvSpPr/>
          <p:nvPr/>
        </p:nvSpPr>
        <p:spPr bwMode="auto">
          <a:xfrm>
            <a:off x="7391400" y="2095500"/>
            <a:ext cx="1143000" cy="304800"/>
          </a:xfrm>
          <a:prstGeom prst="ellipse">
            <a:avLst/>
          </a:prstGeom>
          <a:solidFill>
            <a:schemeClr val="bg2">
              <a:lumMod val="40000"/>
              <a:lumOff val="60000"/>
            </a:schemeClr>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800" b="0" i="0" u="none" strike="noStrike" cap="none" normalizeH="0" baseline="0" dirty="0">
                <a:ln>
                  <a:noFill/>
                </a:ln>
                <a:solidFill>
                  <a:schemeClr val="tx1"/>
                </a:solidFill>
                <a:effectLst/>
                <a:latin typeface="Arial" pitchFamily="34" charset="0"/>
                <a:ea typeface="ヒラギノ角ゴ Pro W3" pitchFamily="124" charset="-128"/>
              </a:rPr>
              <a:t>Download</a:t>
            </a:r>
          </a:p>
          <a:p>
            <a:pPr marL="0" marR="0" indent="0" algn="ctr" defTabSz="914400" rtl="0" eaLnBrk="1" fontAlgn="base" latinLnBrk="0" hangingPunct="1">
              <a:lnSpc>
                <a:spcPct val="100000"/>
              </a:lnSpc>
              <a:spcBef>
                <a:spcPct val="0"/>
              </a:spcBef>
              <a:spcAft>
                <a:spcPct val="0"/>
              </a:spcAft>
              <a:buClrTx/>
              <a:buSzTx/>
              <a:buFontTx/>
              <a:buNone/>
              <a:tabLst/>
            </a:pPr>
            <a:r>
              <a:rPr kumimoji="0" lang="en-IN" sz="800" b="0" i="0" u="none" strike="noStrike" cap="none" normalizeH="0" baseline="0" dirty="0">
                <a:ln>
                  <a:noFill/>
                </a:ln>
                <a:solidFill>
                  <a:schemeClr val="tx1"/>
                </a:solidFill>
                <a:effectLst/>
                <a:latin typeface="Arial" pitchFamily="34" charset="0"/>
                <a:ea typeface="ヒラギノ角ゴ Pro W3" pitchFamily="124" charset="-128"/>
              </a:rPr>
              <a:t> Artefacts</a:t>
            </a:r>
          </a:p>
        </p:txBody>
      </p:sp>
      <p:sp>
        <p:nvSpPr>
          <p:cNvPr id="160" name="Isosceles Triangle 159"/>
          <p:cNvSpPr/>
          <p:nvPr/>
        </p:nvSpPr>
        <p:spPr bwMode="auto">
          <a:xfrm>
            <a:off x="6705600" y="2628900"/>
            <a:ext cx="152400" cy="152400"/>
          </a:xfrm>
          <a:prstGeom prst="triangle">
            <a:avLst/>
          </a:prstGeom>
          <a:solidFill>
            <a:srgbClr val="ED8B00"/>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800" b="0" i="0" u="none" strike="noStrike" cap="none" normalizeH="0" baseline="0" dirty="0">
                <a:ln>
                  <a:noFill/>
                </a:ln>
                <a:solidFill>
                  <a:schemeClr val="tx1"/>
                </a:solidFill>
                <a:effectLst/>
                <a:latin typeface="Arial" pitchFamily="34" charset="0"/>
                <a:ea typeface="ヒラギノ角ゴ Pro W3" pitchFamily="124" charset="-128"/>
              </a:rPr>
              <a:t>1</a:t>
            </a:r>
          </a:p>
        </p:txBody>
      </p:sp>
      <p:sp>
        <p:nvSpPr>
          <p:cNvPr id="161" name="Isosceles Triangle 160"/>
          <p:cNvSpPr/>
          <p:nvPr/>
        </p:nvSpPr>
        <p:spPr bwMode="auto">
          <a:xfrm>
            <a:off x="6248400" y="2476500"/>
            <a:ext cx="152400" cy="152400"/>
          </a:xfrm>
          <a:prstGeom prst="triangle">
            <a:avLst/>
          </a:prstGeom>
          <a:solidFill>
            <a:schemeClr val="accent2">
              <a:lumMod val="60000"/>
              <a:lumOff val="40000"/>
            </a:schemeClr>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800" dirty="0">
                <a:ea typeface="ヒラギノ角ゴ Pro W3" pitchFamily="124" charset="-128"/>
              </a:rPr>
              <a:t>2</a:t>
            </a:r>
            <a:endParaRPr kumimoji="0" lang="en-IN" sz="800" b="0" i="0" u="none" strike="noStrike" cap="none" normalizeH="0" baseline="0" dirty="0">
              <a:ln>
                <a:noFill/>
              </a:ln>
              <a:solidFill>
                <a:schemeClr val="tx1"/>
              </a:solidFill>
              <a:effectLst/>
              <a:latin typeface="Arial" pitchFamily="34" charset="0"/>
              <a:ea typeface="ヒラギノ角ゴ Pro W3" pitchFamily="124" charset="-128"/>
            </a:endParaRPr>
          </a:p>
        </p:txBody>
      </p:sp>
      <p:cxnSp>
        <p:nvCxnSpPr>
          <p:cNvPr id="169" name="Straight Arrow Connector 168"/>
          <p:cNvCxnSpPr/>
          <p:nvPr/>
        </p:nvCxnSpPr>
        <p:spPr bwMode="auto">
          <a:xfrm>
            <a:off x="8001000" y="2400300"/>
            <a:ext cx="0" cy="228600"/>
          </a:xfrm>
          <a:prstGeom prst="straightConnector1">
            <a:avLst/>
          </a:prstGeom>
          <a:solidFill>
            <a:schemeClr val="folHlink"/>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0" name="Oval 179"/>
          <p:cNvSpPr/>
          <p:nvPr/>
        </p:nvSpPr>
        <p:spPr bwMode="auto">
          <a:xfrm>
            <a:off x="7391400" y="2628900"/>
            <a:ext cx="1143000" cy="304800"/>
          </a:xfrm>
          <a:prstGeom prst="ellipse">
            <a:avLst/>
          </a:prstGeom>
          <a:solidFill>
            <a:schemeClr val="bg2">
              <a:lumMod val="40000"/>
              <a:lumOff val="60000"/>
            </a:schemeClr>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a:r>
              <a:rPr lang="en-IN" sz="800" dirty="0">
                <a:ea typeface="ヒラギノ角ゴ Pro W3" pitchFamily="124" charset="-128"/>
              </a:rPr>
              <a:t>TSO, REXX, </a:t>
            </a:r>
          </a:p>
          <a:p>
            <a:pPr algn="ctr"/>
            <a:r>
              <a:rPr lang="en-IN" sz="800" dirty="0">
                <a:ea typeface="ヒラギノ角ゴ Pro W3" pitchFamily="124" charset="-128"/>
              </a:rPr>
              <a:t>SHELL, JCL</a:t>
            </a:r>
          </a:p>
        </p:txBody>
      </p:sp>
      <p:sp>
        <p:nvSpPr>
          <p:cNvPr id="181" name="Oval 180"/>
          <p:cNvSpPr/>
          <p:nvPr/>
        </p:nvSpPr>
        <p:spPr bwMode="auto">
          <a:xfrm>
            <a:off x="7391400" y="3162300"/>
            <a:ext cx="1143000" cy="304800"/>
          </a:xfrm>
          <a:prstGeom prst="ellipse">
            <a:avLst/>
          </a:prstGeom>
          <a:solidFill>
            <a:schemeClr val="bg2">
              <a:lumMod val="40000"/>
              <a:lumOff val="60000"/>
            </a:schemeClr>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a:r>
              <a:rPr lang="en-IN" sz="800" dirty="0">
                <a:ea typeface="ヒラギノ角ゴ Pro W3" pitchFamily="124" charset="-128"/>
              </a:rPr>
              <a:t>Deploy </a:t>
            </a:r>
          </a:p>
          <a:p>
            <a:pPr algn="ctr"/>
            <a:r>
              <a:rPr lang="en-IN" sz="800" dirty="0">
                <a:ea typeface="ヒラギノ角ゴ Pro W3" pitchFamily="124" charset="-128"/>
              </a:rPr>
              <a:t>Data sets</a:t>
            </a:r>
          </a:p>
        </p:txBody>
      </p:sp>
      <p:sp>
        <p:nvSpPr>
          <p:cNvPr id="182" name="Oval 181"/>
          <p:cNvSpPr/>
          <p:nvPr/>
        </p:nvSpPr>
        <p:spPr bwMode="auto">
          <a:xfrm>
            <a:off x="7391400" y="3695700"/>
            <a:ext cx="1143000" cy="304800"/>
          </a:xfrm>
          <a:prstGeom prst="ellipse">
            <a:avLst/>
          </a:prstGeom>
          <a:solidFill>
            <a:schemeClr val="bg2">
              <a:lumMod val="40000"/>
              <a:lumOff val="60000"/>
            </a:schemeClr>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a:r>
              <a:rPr lang="en-IN" sz="800" dirty="0">
                <a:ea typeface="ヒラギノ角ゴ Pro W3" pitchFamily="124" charset="-128"/>
              </a:rPr>
              <a:t>TSO, REXX, </a:t>
            </a:r>
          </a:p>
          <a:p>
            <a:pPr algn="ctr"/>
            <a:r>
              <a:rPr lang="en-IN" sz="800" dirty="0">
                <a:ea typeface="ヒラギノ角ゴ Pro W3" pitchFamily="124" charset="-128"/>
              </a:rPr>
              <a:t>SHELL, JCL</a:t>
            </a:r>
          </a:p>
        </p:txBody>
      </p:sp>
      <p:cxnSp>
        <p:nvCxnSpPr>
          <p:cNvPr id="185" name="Straight Arrow Connector 184"/>
          <p:cNvCxnSpPr/>
          <p:nvPr/>
        </p:nvCxnSpPr>
        <p:spPr bwMode="auto">
          <a:xfrm>
            <a:off x="8001000" y="2933700"/>
            <a:ext cx="0" cy="228600"/>
          </a:xfrm>
          <a:prstGeom prst="straightConnector1">
            <a:avLst/>
          </a:prstGeom>
          <a:solidFill>
            <a:schemeClr val="folHlink"/>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Arrow Connector 185"/>
          <p:cNvCxnSpPr/>
          <p:nvPr/>
        </p:nvCxnSpPr>
        <p:spPr bwMode="auto">
          <a:xfrm>
            <a:off x="8001000" y="3467100"/>
            <a:ext cx="0" cy="228600"/>
          </a:xfrm>
          <a:prstGeom prst="straightConnector1">
            <a:avLst/>
          </a:prstGeom>
          <a:solidFill>
            <a:schemeClr val="folHlink"/>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Straight Connector 201"/>
          <p:cNvCxnSpPr>
            <a:stCxn id="182" idx="2"/>
          </p:cNvCxnSpPr>
          <p:nvPr/>
        </p:nvCxnSpPr>
        <p:spPr bwMode="auto">
          <a:xfrm flipH="1">
            <a:off x="6629400" y="3848100"/>
            <a:ext cx="762000" cy="0"/>
          </a:xfrm>
          <a:prstGeom prst="line">
            <a:avLst/>
          </a:prstGeom>
          <a:solidFill>
            <a:schemeClr val="folHlink"/>
          </a:solidFill>
          <a:ln w="31750" cap="flat" cmpd="sng" algn="ctr">
            <a:solidFill>
              <a:schemeClr val="accent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Straight Arrow Connector 203"/>
          <p:cNvCxnSpPr/>
          <p:nvPr/>
        </p:nvCxnSpPr>
        <p:spPr bwMode="auto">
          <a:xfrm flipV="1">
            <a:off x="6629400" y="3238500"/>
            <a:ext cx="0" cy="609600"/>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 name="TextBox 208"/>
          <p:cNvSpPr txBox="1"/>
          <p:nvPr/>
        </p:nvSpPr>
        <p:spPr>
          <a:xfrm>
            <a:off x="6096000" y="3924300"/>
            <a:ext cx="1219200" cy="646331"/>
          </a:xfrm>
          <a:prstGeom prst="rect">
            <a:avLst/>
          </a:prstGeom>
          <a:noFill/>
        </p:spPr>
        <p:txBody>
          <a:bodyPr wrap="square" rtlCol="0">
            <a:spAutoFit/>
          </a:bodyPr>
          <a:lstStyle/>
          <a:p>
            <a:pPr algn="ctr"/>
            <a:r>
              <a:rPr lang="en-IN" sz="900" b="1" dirty="0"/>
              <a:t>Update</a:t>
            </a:r>
            <a:r>
              <a:rPr lang="en-IN" sz="900" dirty="0"/>
              <a:t> Status of  </a:t>
            </a:r>
          </a:p>
          <a:p>
            <a:pPr algn="ctr">
              <a:buFont typeface="Arial" pitchFamily="34" charset="0"/>
              <a:buChar char="•"/>
            </a:pPr>
            <a:r>
              <a:rPr lang="en-IN" sz="900" dirty="0"/>
              <a:t> Deployment </a:t>
            </a:r>
          </a:p>
          <a:p>
            <a:pPr algn="ctr"/>
            <a:r>
              <a:rPr lang="en-IN" sz="900" dirty="0"/>
              <a:t>&amp;</a:t>
            </a:r>
          </a:p>
          <a:p>
            <a:pPr algn="ctr">
              <a:buFont typeface="Arial" pitchFamily="34" charset="0"/>
              <a:buChar char="•"/>
            </a:pPr>
            <a:r>
              <a:rPr lang="en-IN" sz="900" dirty="0"/>
              <a:t> Inventory</a:t>
            </a:r>
          </a:p>
        </p:txBody>
      </p:sp>
      <p:cxnSp>
        <p:nvCxnSpPr>
          <p:cNvPr id="86" name="Straight Arrow Connector 85"/>
          <p:cNvCxnSpPr>
            <a:cxnSpLocks/>
            <a:stCxn id="102" idx="4"/>
            <a:endCxn id="96" idx="0"/>
          </p:cNvCxnSpPr>
          <p:nvPr/>
        </p:nvCxnSpPr>
        <p:spPr bwMode="auto">
          <a:xfrm>
            <a:off x="5140129" y="2476500"/>
            <a:ext cx="3371" cy="304800"/>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8001000" y="1866900"/>
            <a:ext cx="0" cy="228600"/>
          </a:xfrm>
          <a:prstGeom prst="straightConnector1">
            <a:avLst/>
          </a:prstGeom>
          <a:solidFill>
            <a:schemeClr val="folHlink"/>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Right Arrow 93"/>
          <p:cNvSpPr/>
          <p:nvPr/>
        </p:nvSpPr>
        <p:spPr bwMode="auto">
          <a:xfrm>
            <a:off x="228600" y="5067300"/>
            <a:ext cx="8610600" cy="381000"/>
          </a:xfrm>
          <a:prstGeom prst="rightArrow">
            <a:avLst/>
          </a:prstGeom>
          <a:solidFill>
            <a:srgbClr val="F8D199"/>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a:ln>
                  <a:noFill/>
                </a:ln>
                <a:solidFill>
                  <a:schemeClr val="tx1"/>
                </a:solidFill>
                <a:effectLst/>
                <a:latin typeface="Arial" pitchFamily="34" charset="0"/>
                <a:ea typeface="ヒラギノ角ゴ Pro W3" pitchFamily="124" charset="-128"/>
              </a:rPr>
              <a:t>DevOps</a:t>
            </a:r>
            <a:r>
              <a:rPr kumimoji="0" lang="en-IN" sz="1400" b="0" i="0" u="none" strike="noStrike" cap="none" normalizeH="0" dirty="0">
                <a:ln>
                  <a:noFill/>
                </a:ln>
                <a:solidFill>
                  <a:schemeClr val="tx1"/>
                </a:solidFill>
                <a:effectLst/>
                <a:latin typeface="Arial" pitchFamily="34" charset="0"/>
                <a:ea typeface="ヒラギノ角ゴ Pro W3" pitchFamily="124" charset="-128"/>
              </a:rPr>
              <a:t> </a:t>
            </a:r>
            <a:r>
              <a:rPr kumimoji="0" lang="en-IN" sz="1400" b="0" i="0" u="none" strike="noStrike" cap="none" normalizeH="0" baseline="0" dirty="0">
                <a:ln>
                  <a:noFill/>
                </a:ln>
                <a:solidFill>
                  <a:schemeClr val="tx1"/>
                </a:solidFill>
                <a:effectLst/>
                <a:latin typeface="Arial" pitchFamily="34" charset="0"/>
                <a:ea typeface="ヒラギノ角ゴ Pro W3" pitchFamily="124" charset="-128"/>
              </a:rPr>
              <a:t>Pipeline</a:t>
            </a:r>
          </a:p>
        </p:txBody>
      </p:sp>
      <p:sp>
        <p:nvSpPr>
          <p:cNvPr id="114" name="TextBox 113"/>
          <p:cNvSpPr txBox="1"/>
          <p:nvPr/>
        </p:nvSpPr>
        <p:spPr>
          <a:xfrm>
            <a:off x="1535308" y="1181100"/>
            <a:ext cx="1665092" cy="646331"/>
          </a:xfrm>
          <a:prstGeom prst="rect">
            <a:avLst/>
          </a:prstGeom>
          <a:noFill/>
        </p:spPr>
        <p:txBody>
          <a:bodyPr wrap="square" rtlCol="0">
            <a:spAutoFit/>
          </a:bodyPr>
          <a:lstStyle/>
          <a:p>
            <a:pPr algn="ctr"/>
            <a:r>
              <a:rPr lang="en-IN" sz="900" b="1" dirty="0">
                <a:ea typeface="ヒラギノ角ゴ Pro W3" pitchFamily="124" charset="-128"/>
              </a:rPr>
              <a:t>Compuware SCM plugin:</a:t>
            </a:r>
          </a:p>
          <a:p>
            <a:pPr algn="ctr"/>
            <a:r>
              <a:rPr lang="en-IN" sz="900" dirty="0">
                <a:ea typeface="ヒラギノ角ゴ Pro W3" pitchFamily="124" charset="-128"/>
              </a:rPr>
              <a:t>Check out the Mainframe </a:t>
            </a:r>
          </a:p>
          <a:p>
            <a:pPr algn="ctr"/>
            <a:r>
              <a:rPr lang="en-IN" sz="900" dirty="0">
                <a:ea typeface="ヒラギノ角ゴ Pro W3" pitchFamily="124" charset="-128"/>
              </a:rPr>
              <a:t>source code</a:t>
            </a:r>
          </a:p>
          <a:p>
            <a:endParaRPr lang="en-IN" sz="900" dirty="0"/>
          </a:p>
        </p:txBody>
      </p:sp>
      <p:sp>
        <p:nvSpPr>
          <p:cNvPr id="125" name="TextBox 124"/>
          <p:cNvSpPr txBox="1"/>
          <p:nvPr/>
        </p:nvSpPr>
        <p:spPr>
          <a:xfrm>
            <a:off x="2362200" y="4152900"/>
            <a:ext cx="1600200" cy="784830"/>
          </a:xfrm>
          <a:prstGeom prst="rect">
            <a:avLst/>
          </a:prstGeom>
          <a:noFill/>
        </p:spPr>
        <p:txBody>
          <a:bodyPr wrap="square" rtlCol="0">
            <a:spAutoFit/>
          </a:bodyPr>
          <a:lstStyle/>
          <a:p>
            <a:pPr>
              <a:buFont typeface="Arial" pitchFamily="34" charset="0"/>
              <a:buChar char="•"/>
            </a:pPr>
            <a:r>
              <a:rPr lang="en-IN" sz="900" dirty="0"/>
              <a:t> Source code Checkout</a:t>
            </a:r>
          </a:p>
          <a:p>
            <a:endParaRPr lang="en-IN" sz="900" dirty="0"/>
          </a:p>
          <a:p>
            <a:pPr>
              <a:buFont typeface="Arial" pitchFamily="34" charset="0"/>
              <a:buChar char="•"/>
            </a:pPr>
            <a:r>
              <a:rPr lang="en-IN" sz="900" dirty="0"/>
              <a:t> Code Quality Analysis</a:t>
            </a:r>
          </a:p>
          <a:p>
            <a:pPr>
              <a:buFont typeface="Arial" pitchFamily="34" charset="0"/>
              <a:buChar char="•"/>
            </a:pPr>
            <a:endParaRPr lang="en-IN" sz="900" dirty="0"/>
          </a:p>
          <a:p>
            <a:pPr>
              <a:buFont typeface="Arial" pitchFamily="34" charset="0"/>
              <a:buChar char="•"/>
            </a:pPr>
            <a:r>
              <a:rPr lang="en-IN" sz="900" dirty="0"/>
              <a:t> Compile Mainframe  code</a:t>
            </a:r>
          </a:p>
        </p:txBody>
      </p:sp>
      <p:pic>
        <p:nvPicPr>
          <p:cNvPr id="134" name="Picture 133" descr="tick.png"/>
          <p:cNvPicPr>
            <a:picLocks noChangeAspect="1"/>
          </p:cNvPicPr>
          <p:nvPr/>
        </p:nvPicPr>
        <p:blipFill>
          <a:blip r:embed="rId11"/>
          <a:stretch>
            <a:fillRect/>
          </a:stretch>
        </p:blipFill>
        <p:spPr>
          <a:xfrm>
            <a:off x="8077200" y="2438400"/>
            <a:ext cx="152400" cy="114300"/>
          </a:xfrm>
          <a:prstGeom prst="rect">
            <a:avLst/>
          </a:prstGeom>
        </p:spPr>
      </p:pic>
      <p:pic>
        <p:nvPicPr>
          <p:cNvPr id="135" name="Picture 134" descr="tick.png"/>
          <p:cNvPicPr>
            <a:picLocks noChangeAspect="1"/>
          </p:cNvPicPr>
          <p:nvPr/>
        </p:nvPicPr>
        <p:blipFill>
          <a:blip r:embed="rId11"/>
          <a:stretch>
            <a:fillRect/>
          </a:stretch>
        </p:blipFill>
        <p:spPr>
          <a:xfrm>
            <a:off x="8077200" y="3009900"/>
            <a:ext cx="152400" cy="114300"/>
          </a:xfrm>
          <a:prstGeom prst="rect">
            <a:avLst/>
          </a:prstGeom>
        </p:spPr>
      </p:pic>
      <p:pic>
        <p:nvPicPr>
          <p:cNvPr id="136" name="Picture 135" descr="tick.png"/>
          <p:cNvPicPr>
            <a:picLocks noChangeAspect="1"/>
          </p:cNvPicPr>
          <p:nvPr/>
        </p:nvPicPr>
        <p:blipFill>
          <a:blip r:embed="rId11"/>
          <a:stretch>
            <a:fillRect/>
          </a:stretch>
        </p:blipFill>
        <p:spPr>
          <a:xfrm>
            <a:off x="8077200" y="3543300"/>
            <a:ext cx="152400" cy="114300"/>
          </a:xfrm>
          <a:prstGeom prst="rect">
            <a:avLst/>
          </a:prstGeom>
        </p:spPr>
      </p:pic>
      <p:cxnSp>
        <p:nvCxnSpPr>
          <p:cNvPr id="142" name="Straight Connector 141"/>
          <p:cNvCxnSpPr/>
          <p:nvPr/>
        </p:nvCxnSpPr>
        <p:spPr bwMode="auto">
          <a:xfrm>
            <a:off x="5791200" y="3467100"/>
            <a:ext cx="533400" cy="0"/>
          </a:xfrm>
          <a:prstGeom prst="line">
            <a:avLst/>
          </a:prstGeom>
          <a:solidFill>
            <a:schemeClr val="folHlink"/>
          </a:solidFill>
          <a:ln w="31750" cap="flat" cmpd="sng" algn="ctr">
            <a:solidFill>
              <a:schemeClr val="accent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Arrow Connector 152"/>
          <p:cNvCxnSpPr/>
          <p:nvPr/>
        </p:nvCxnSpPr>
        <p:spPr bwMode="auto">
          <a:xfrm flipV="1">
            <a:off x="6324600" y="3086100"/>
            <a:ext cx="0" cy="381000"/>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 name="TextBox 153"/>
          <p:cNvSpPr txBox="1"/>
          <p:nvPr/>
        </p:nvSpPr>
        <p:spPr>
          <a:xfrm>
            <a:off x="5626016" y="3479884"/>
            <a:ext cx="1143000" cy="507831"/>
          </a:xfrm>
          <a:prstGeom prst="rect">
            <a:avLst/>
          </a:prstGeom>
          <a:noFill/>
        </p:spPr>
        <p:txBody>
          <a:bodyPr wrap="square" rtlCol="0">
            <a:spAutoFit/>
          </a:bodyPr>
          <a:lstStyle/>
          <a:p>
            <a:pPr algn="ctr"/>
            <a:r>
              <a:rPr lang="en-IN" sz="900" b="1" dirty="0"/>
              <a:t>Create</a:t>
            </a:r>
            <a:r>
              <a:rPr lang="en-IN" sz="900" dirty="0"/>
              <a:t> Component </a:t>
            </a:r>
          </a:p>
          <a:p>
            <a:pPr algn="ctr"/>
            <a:r>
              <a:rPr lang="en-IN" sz="900" dirty="0"/>
              <a:t>Versions</a:t>
            </a:r>
          </a:p>
        </p:txBody>
      </p:sp>
      <p:cxnSp>
        <p:nvCxnSpPr>
          <p:cNvPr id="3" name="Straight Arrow Connector 2">
            <a:extLst>
              <a:ext uri="{FF2B5EF4-FFF2-40B4-BE49-F238E27FC236}">
                <a16:creationId xmlns:a16="http://schemas.microsoft.com/office/drawing/2014/main" xmlns="" id="{CCC6F31E-CE7F-439A-BE15-DF6FCC6D1B06}"/>
              </a:ext>
            </a:extLst>
          </p:cNvPr>
          <p:cNvCxnSpPr>
            <a:cxnSpLocks/>
            <a:stCxn id="129" idx="0"/>
          </p:cNvCxnSpPr>
          <p:nvPr/>
        </p:nvCxnSpPr>
        <p:spPr bwMode="auto">
          <a:xfrm flipV="1">
            <a:off x="6553200" y="1013597"/>
            <a:ext cx="685800" cy="472303"/>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TextBox 98">
            <a:extLst>
              <a:ext uri="{FF2B5EF4-FFF2-40B4-BE49-F238E27FC236}">
                <a16:creationId xmlns:a16="http://schemas.microsoft.com/office/drawing/2014/main" xmlns="" id="{51FC537D-6991-48B7-B414-EC7C2AFFB2A5}"/>
              </a:ext>
            </a:extLst>
          </p:cNvPr>
          <p:cNvSpPr txBox="1"/>
          <p:nvPr/>
        </p:nvSpPr>
        <p:spPr>
          <a:xfrm>
            <a:off x="5970392" y="984461"/>
            <a:ext cx="990600" cy="507831"/>
          </a:xfrm>
          <a:prstGeom prst="rect">
            <a:avLst/>
          </a:prstGeom>
          <a:noFill/>
        </p:spPr>
        <p:txBody>
          <a:bodyPr wrap="square" rtlCol="0">
            <a:spAutoFit/>
          </a:bodyPr>
          <a:lstStyle/>
          <a:p>
            <a:pPr algn="ctr"/>
            <a:r>
              <a:rPr lang="en-IN" sz="900" b="1" dirty="0">
                <a:ea typeface="ヒラギノ角ゴ Pro W3" pitchFamily="124" charset="-128"/>
              </a:rPr>
              <a:t>Trigger </a:t>
            </a:r>
            <a:r>
              <a:rPr lang="en-IN" sz="900" dirty="0">
                <a:ea typeface="ヒラギノ角ゴ Pro W3" pitchFamily="124" charset="-128"/>
              </a:rPr>
              <a:t>Deployment</a:t>
            </a:r>
          </a:p>
          <a:p>
            <a:endParaRPr lang="en-IN" sz="900" dirty="0"/>
          </a:p>
        </p:txBody>
      </p:sp>
      <p:pic>
        <p:nvPicPr>
          <p:cNvPr id="9" name="Picture 8">
            <a:extLst>
              <a:ext uri="{FF2B5EF4-FFF2-40B4-BE49-F238E27FC236}">
                <a16:creationId xmlns:a16="http://schemas.microsoft.com/office/drawing/2014/main" xmlns="" id="{B339EDCF-1E25-4F1F-8951-53CD0EB744C3}"/>
              </a:ext>
            </a:extLst>
          </p:cNvPr>
          <p:cNvPicPr>
            <a:picLocks noChangeAspect="1"/>
          </p:cNvPicPr>
          <p:nvPr/>
        </p:nvPicPr>
        <p:blipFill>
          <a:blip r:embed="rId12"/>
          <a:stretch>
            <a:fillRect/>
          </a:stretch>
        </p:blipFill>
        <p:spPr>
          <a:xfrm>
            <a:off x="6711175" y="801687"/>
            <a:ext cx="431317" cy="277813"/>
          </a:xfrm>
          <a:prstGeom prst="rect">
            <a:avLst/>
          </a:prstGeom>
        </p:spPr>
      </p:pic>
      <p:sp>
        <p:nvSpPr>
          <p:cNvPr id="113" name="TextBox 112">
            <a:extLst>
              <a:ext uri="{FF2B5EF4-FFF2-40B4-BE49-F238E27FC236}">
                <a16:creationId xmlns:a16="http://schemas.microsoft.com/office/drawing/2014/main" xmlns="" id="{B09602F4-A0A6-4BB6-A2A1-1CE817032F3E}"/>
              </a:ext>
            </a:extLst>
          </p:cNvPr>
          <p:cNvSpPr txBox="1"/>
          <p:nvPr/>
        </p:nvSpPr>
        <p:spPr>
          <a:xfrm>
            <a:off x="3050664" y="1179114"/>
            <a:ext cx="1623621" cy="512645"/>
          </a:xfrm>
          <a:prstGeom prst="rect">
            <a:avLst/>
          </a:prstGeom>
          <a:noFill/>
        </p:spPr>
        <p:txBody>
          <a:bodyPr wrap="square" rtlCol="0">
            <a:spAutoFit/>
          </a:bodyPr>
          <a:lstStyle/>
          <a:p>
            <a:pPr algn="ctr"/>
            <a:r>
              <a:rPr lang="en-IN" sz="900" b="1" dirty="0">
                <a:ea typeface="ヒラギノ角ゴ Pro W3" pitchFamily="124" charset="-128"/>
              </a:rPr>
              <a:t>IBM Z/OS connector</a:t>
            </a:r>
          </a:p>
          <a:p>
            <a:pPr algn="ctr"/>
            <a:r>
              <a:rPr lang="en-IN" sz="900" dirty="0">
                <a:ea typeface="ヒラギノ角ゴ Pro W3" pitchFamily="124" charset="-128"/>
              </a:rPr>
              <a:t>Submit JCL Job</a:t>
            </a:r>
          </a:p>
          <a:p>
            <a:endParaRPr lang="en-IN" sz="900" dirty="0"/>
          </a:p>
        </p:txBody>
      </p:sp>
      <p:pic>
        <p:nvPicPr>
          <p:cNvPr id="132" name="Picture 131" descr="plugin.png">
            <a:extLst>
              <a:ext uri="{FF2B5EF4-FFF2-40B4-BE49-F238E27FC236}">
                <a16:creationId xmlns:a16="http://schemas.microsoft.com/office/drawing/2014/main" xmlns="" id="{8C6DFCBA-DC19-4237-8350-8461E2B54591}"/>
              </a:ext>
            </a:extLst>
          </p:cNvPr>
          <p:cNvPicPr>
            <a:picLocks noChangeAspect="1"/>
          </p:cNvPicPr>
          <p:nvPr/>
        </p:nvPicPr>
        <p:blipFill>
          <a:blip r:embed="rId5"/>
          <a:stretch>
            <a:fillRect/>
          </a:stretch>
        </p:blipFill>
        <p:spPr>
          <a:xfrm>
            <a:off x="3624445" y="1617029"/>
            <a:ext cx="877693" cy="457200"/>
          </a:xfrm>
          <a:prstGeom prst="rect">
            <a:avLst/>
          </a:prstGeom>
        </p:spPr>
      </p:pic>
      <p:pic>
        <p:nvPicPr>
          <p:cNvPr id="15" name="Picture 14">
            <a:extLst>
              <a:ext uri="{FF2B5EF4-FFF2-40B4-BE49-F238E27FC236}">
                <a16:creationId xmlns:a16="http://schemas.microsoft.com/office/drawing/2014/main" xmlns="" id="{873CB9B9-27E8-4022-9897-8C00E40FB55C}"/>
              </a:ext>
            </a:extLst>
          </p:cNvPr>
          <p:cNvPicPr>
            <a:picLocks noChangeAspect="1"/>
          </p:cNvPicPr>
          <p:nvPr/>
        </p:nvPicPr>
        <p:blipFill>
          <a:blip r:embed="rId13"/>
          <a:stretch>
            <a:fillRect/>
          </a:stretch>
        </p:blipFill>
        <p:spPr>
          <a:xfrm>
            <a:off x="4984580" y="3814357"/>
            <a:ext cx="371560" cy="342140"/>
          </a:xfrm>
          <a:prstGeom prst="rect">
            <a:avLst/>
          </a:prstGeom>
        </p:spPr>
      </p:pic>
      <p:cxnSp>
        <p:nvCxnSpPr>
          <p:cNvPr id="17" name="Straight Connector 16">
            <a:extLst>
              <a:ext uri="{FF2B5EF4-FFF2-40B4-BE49-F238E27FC236}">
                <a16:creationId xmlns:a16="http://schemas.microsoft.com/office/drawing/2014/main" xmlns="" id="{4885DFC3-D324-40E2-B685-5B8620E3337D}"/>
              </a:ext>
            </a:extLst>
          </p:cNvPr>
          <p:cNvCxnSpPr/>
          <p:nvPr/>
        </p:nvCxnSpPr>
        <p:spPr bwMode="auto">
          <a:xfrm flipV="1">
            <a:off x="2456793" y="1698694"/>
            <a:ext cx="0" cy="382470"/>
          </a:xfrm>
          <a:prstGeom prst="line">
            <a:avLst/>
          </a:prstGeom>
          <a:solidFill>
            <a:schemeClr val="folHlink"/>
          </a:solidFill>
          <a:ln w="31750" cap="flat" cmpd="sng" algn="ctr">
            <a:solidFill>
              <a:schemeClr val="accent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xmlns="" id="{353E3653-9BBD-4B3B-ACA8-7459D6DA9D3F}"/>
              </a:ext>
            </a:extLst>
          </p:cNvPr>
          <p:cNvCxnSpPr>
            <a:cxnSpLocks/>
          </p:cNvCxnSpPr>
          <p:nvPr/>
        </p:nvCxnSpPr>
        <p:spPr bwMode="auto">
          <a:xfrm flipH="1">
            <a:off x="1600200" y="1708449"/>
            <a:ext cx="866120" cy="4748"/>
          </a:xfrm>
          <a:prstGeom prst="straightConnector1">
            <a:avLst/>
          </a:prstGeom>
          <a:solidFill>
            <a:schemeClr val="folHlink"/>
          </a:solidFill>
          <a:ln w="31750" cap="flat" cmpd="sng" algn="ctr">
            <a:solidFill>
              <a:schemeClr val="accent1">
                <a:lumMod val="75000"/>
                <a:lumOff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7716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101" name="Picture 100"/>
          <p:cNvPicPr/>
          <p:nvPr/>
        </p:nvPicPr>
        <p:blipFill>
          <a:blip r:embed="rId2">
            <a:extLst>
              <a:ext uri="{28A0092B-C50C-407E-A947-70E740481C1C}">
                <a14:useLocalDpi xmlns:a14="http://schemas.microsoft.com/office/drawing/2010/main" val="0"/>
              </a:ext>
            </a:extLst>
          </a:blip>
          <a:stretch>
            <a:fillRect/>
          </a:stretch>
        </p:blipFill>
        <p:spPr>
          <a:xfrm>
            <a:off x="141290" y="597017"/>
            <a:ext cx="6792910" cy="3479684"/>
          </a:xfrm>
          <a:prstGeom prst="rect">
            <a:avLst/>
          </a:prstGeom>
          <a:ln>
            <a:solidFill>
              <a:schemeClr val="accent1"/>
            </a:solidFill>
          </a:ln>
        </p:spPr>
      </p:pic>
      <p:sp>
        <p:nvSpPr>
          <p:cNvPr id="133" name="Rounded Rectangle 132"/>
          <p:cNvSpPr>
            <a:spLocks noChangeArrowheads="1"/>
          </p:cNvSpPr>
          <p:nvPr/>
        </p:nvSpPr>
        <p:spPr bwMode="auto">
          <a:xfrm>
            <a:off x="152400" y="4152900"/>
            <a:ext cx="8880476" cy="12192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r>
              <a:rPr lang="en-US" sz="1200" dirty="0" smtClean="0">
                <a:solidFill>
                  <a:schemeClr val="dk1"/>
                </a:solidFill>
                <a:latin typeface="+mn-lt"/>
                <a:ea typeface="+mn-ea"/>
              </a:rPr>
              <a:t>Topaz provides the base capabilities which provides rich features like </a:t>
            </a:r>
            <a:r>
              <a:rPr lang="en-US" sz="1200" dirty="0" err="1" smtClean="0">
                <a:solidFill>
                  <a:schemeClr val="dk1"/>
                </a:solidFill>
                <a:latin typeface="+mn-lt"/>
                <a:ea typeface="+mn-ea"/>
              </a:rPr>
              <a:t>soutce</a:t>
            </a:r>
            <a:r>
              <a:rPr lang="en-US" sz="1200" dirty="0" smtClean="0">
                <a:solidFill>
                  <a:schemeClr val="dk1"/>
                </a:solidFill>
                <a:latin typeface="+mn-lt"/>
                <a:ea typeface="+mn-ea"/>
              </a:rPr>
              <a:t> code editing, fault diagnostic, functional testing, performance management and debugging and then it also have additional features such as </a:t>
            </a:r>
          </a:p>
          <a:p>
            <a:pPr marL="628650" lvl="1" indent="-171450">
              <a:buFont typeface="Wingdings" panose="05000000000000000000" pitchFamily="2" charset="2"/>
              <a:buChar char="Ø"/>
              <a:defRPr/>
            </a:pPr>
            <a:r>
              <a:rPr lang="en-US" sz="1200" dirty="0" smtClean="0">
                <a:solidFill>
                  <a:schemeClr val="dk1"/>
                </a:solidFill>
                <a:latin typeface="+mn-lt"/>
                <a:ea typeface="+mn-ea"/>
              </a:rPr>
              <a:t>Topaz for Program Analysis - </a:t>
            </a:r>
            <a:r>
              <a:rPr lang="en-US" sz="1200" dirty="0">
                <a:solidFill>
                  <a:schemeClr val="dk1"/>
                </a:solidFill>
              </a:rPr>
              <a:t>Allows developers to understand complex </a:t>
            </a:r>
            <a:r>
              <a:rPr lang="en-US" sz="1200" dirty="0" smtClean="0">
                <a:solidFill>
                  <a:schemeClr val="dk1"/>
                </a:solidFill>
              </a:rPr>
              <a:t>applications and quickly make changes.</a:t>
            </a:r>
            <a:endParaRPr lang="en-US" sz="1200" dirty="0" smtClean="0">
              <a:solidFill>
                <a:schemeClr val="dk1"/>
              </a:solidFill>
              <a:latin typeface="+mn-lt"/>
              <a:ea typeface="+mn-ea"/>
            </a:endParaRPr>
          </a:p>
          <a:p>
            <a:pPr marL="628650" lvl="1" indent="-171450">
              <a:buFont typeface="Wingdings" panose="05000000000000000000" pitchFamily="2" charset="2"/>
              <a:buChar char="Ø"/>
              <a:defRPr/>
            </a:pPr>
            <a:r>
              <a:rPr lang="en-US" sz="1200" dirty="0" smtClean="0">
                <a:solidFill>
                  <a:schemeClr val="dk1"/>
                </a:solidFill>
                <a:latin typeface="+mn-lt"/>
                <a:ea typeface="+mn-ea"/>
              </a:rPr>
              <a:t>Topaz for Enterprise Data – Allows developers to understand data relationship inside mainframe and across distributed platforms</a:t>
            </a:r>
          </a:p>
          <a:p>
            <a:pPr marL="628650" lvl="1" indent="-171450">
              <a:buFont typeface="Wingdings" panose="05000000000000000000" pitchFamily="2" charset="2"/>
              <a:buChar char="Ø"/>
              <a:defRPr/>
            </a:pPr>
            <a:r>
              <a:rPr lang="en-US" sz="1200" dirty="0" smtClean="0">
                <a:solidFill>
                  <a:schemeClr val="dk1"/>
                </a:solidFill>
                <a:latin typeface="+mn-lt"/>
                <a:ea typeface="+mn-ea"/>
              </a:rPr>
              <a:t>Topaz for Total Test – Provides unique cutting edge solution that allows customer to have unit testing for mainframe.</a:t>
            </a:r>
            <a:endParaRPr lang="en-US" sz="1200" dirty="0">
              <a:solidFill>
                <a:schemeClr val="dk1"/>
              </a:solidFill>
              <a:latin typeface="+mn-lt"/>
              <a:ea typeface="+mn-ea"/>
            </a:endParaRPr>
          </a:p>
        </p:txBody>
      </p:sp>
    </p:spTree>
    <p:extLst>
      <p:ext uri="{BB962C8B-B14F-4D97-AF65-F5344CB8AC3E}">
        <p14:creationId xmlns:p14="http://schemas.microsoft.com/office/powerpoint/2010/main" val="272148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05730" y="644525"/>
            <a:ext cx="6752270" cy="3127375"/>
          </a:xfrm>
          <a:prstGeom prst="rect">
            <a:avLst/>
          </a:prstGeom>
          <a:ln>
            <a:solidFill>
              <a:schemeClr val="accent1"/>
            </a:solidFill>
          </a:ln>
        </p:spPr>
      </p:pic>
      <p:sp>
        <p:nvSpPr>
          <p:cNvPr id="7" name="Rounded Rectangle 6"/>
          <p:cNvSpPr>
            <a:spLocks noChangeArrowheads="1"/>
          </p:cNvSpPr>
          <p:nvPr/>
        </p:nvSpPr>
        <p:spPr bwMode="auto">
          <a:xfrm>
            <a:off x="152400" y="4152900"/>
            <a:ext cx="8880476" cy="1219200"/>
          </a:xfrm>
          <a:prstGeom prst="roundRect">
            <a:avLst>
              <a:gd name="adj" fmla="val 16667"/>
            </a:avLst>
          </a:prstGeom>
          <a:gradFill rotWithShape="1">
            <a:gsLst>
              <a:gs pos="0">
                <a:srgbClr val="E2F2FF"/>
              </a:gs>
              <a:gs pos="64999">
                <a:srgbClr val="B6DEFF"/>
              </a:gs>
              <a:gs pos="100000">
                <a:srgbClr val="95D1FF"/>
              </a:gs>
            </a:gsLst>
            <a:lin ang="5400000" scaled="1"/>
          </a:gradFill>
          <a:ln w="9525">
            <a:solidFill>
              <a:srgbClr val="0089BF"/>
            </a:solidFill>
            <a:round/>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171450" indent="-171450">
              <a:buFont typeface="Arial"/>
              <a:buChar char="•"/>
              <a:defRPr/>
            </a:pPr>
            <a:endParaRPr lang="en-US" sz="1200" dirty="0" smtClean="0">
              <a:solidFill>
                <a:schemeClr val="dk1"/>
              </a:solidFill>
              <a:latin typeface="+mn-lt"/>
              <a:ea typeface="+mn-ea"/>
            </a:endParaRPr>
          </a:p>
          <a:p>
            <a:pPr marL="171450" indent="-171450">
              <a:buFont typeface="Arial"/>
              <a:buChar char="•"/>
              <a:defRPr/>
            </a:pPr>
            <a:r>
              <a:rPr lang="en-US" sz="1200" dirty="0" smtClean="0">
                <a:solidFill>
                  <a:schemeClr val="dk1"/>
                </a:solidFill>
                <a:latin typeface="+mn-lt"/>
                <a:ea typeface="+mn-ea"/>
              </a:rPr>
              <a:t>ISPW have integration with Jenkins and also have REST API support.</a:t>
            </a:r>
          </a:p>
          <a:p>
            <a:pPr marL="171450" indent="-171450">
              <a:buFont typeface="Arial"/>
              <a:buChar char="•"/>
              <a:defRPr/>
            </a:pPr>
            <a:r>
              <a:rPr lang="en-US" sz="1200" dirty="0" smtClean="0">
                <a:solidFill>
                  <a:schemeClr val="dk1"/>
                </a:solidFill>
                <a:latin typeface="+mn-lt"/>
                <a:ea typeface="+mn-ea"/>
              </a:rPr>
              <a:t>ISPW handles the following for mainframe applications –</a:t>
            </a:r>
          </a:p>
          <a:p>
            <a:pPr marL="628650" lvl="1" indent="-171450">
              <a:buFont typeface="Wingdings" panose="05000000000000000000" pitchFamily="2" charset="2"/>
              <a:buChar char="Ø"/>
              <a:defRPr/>
            </a:pPr>
            <a:r>
              <a:rPr lang="en-US" sz="1200" dirty="0" smtClean="0">
                <a:solidFill>
                  <a:schemeClr val="dk1"/>
                </a:solidFill>
                <a:latin typeface="+mn-lt"/>
                <a:ea typeface="+mn-ea"/>
              </a:rPr>
              <a:t>Source Code Management aspect</a:t>
            </a:r>
            <a:r>
              <a:rPr lang="en-US" sz="1200" dirty="0" smtClean="0">
                <a:solidFill>
                  <a:schemeClr val="dk1"/>
                </a:solidFill>
                <a:latin typeface="+mn-lt"/>
                <a:ea typeface="+mn-ea"/>
              </a:rPr>
              <a:t> of mainframe source code</a:t>
            </a:r>
          </a:p>
          <a:p>
            <a:pPr marL="628650" lvl="1" indent="-171450">
              <a:buFont typeface="Wingdings" panose="05000000000000000000" pitchFamily="2" charset="2"/>
              <a:buChar char="Ø"/>
              <a:defRPr/>
            </a:pPr>
            <a:r>
              <a:rPr lang="en-US" sz="1200" dirty="0" smtClean="0">
                <a:solidFill>
                  <a:schemeClr val="dk1"/>
                </a:solidFill>
                <a:latin typeface="+mn-lt"/>
                <a:ea typeface="+mn-ea"/>
              </a:rPr>
              <a:t>Build &amp; Compilation process</a:t>
            </a:r>
          </a:p>
          <a:p>
            <a:pPr marL="628650" lvl="1" indent="-171450">
              <a:buFont typeface="Wingdings" panose="05000000000000000000" pitchFamily="2" charset="2"/>
              <a:buChar char="Ø"/>
              <a:defRPr/>
            </a:pPr>
            <a:r>
              <a:rPr lang="en-US" sz="1200" dirty="0" smtClean="0">
                <a:solidFill>
                  <a:schemeClr val="dk1"/>
                </a:solidFill>
                <a:latin typeface="+mn-lt"/>
                <a:ea typeface="+mn-ea"/>
              </a:rPr>
              <a:t>Deployment process</a:t>
            </a:r>
          </a:p>
          <a:p>
            <a:pPr marL="628650" lvl="1" indent="-171450">
              <a:buFont typeface="Wingdings" panose="05000000000000000000" pitchFamily="2" charset="2"/>
              <a:buChar char="Ø"/>
              <a:defRPr/>
            </a:pPr>
            <a:r>
              <a:rPr lang="en-US" sz="1200" dirty="0" smtClean="0">
                <a:solidFill>
                  <a:schemeClr val="dk1"/>
                </a:solidFill>
              </a:rPr>
              <a:t>ISPW </a:t>
            </a:r>
            <a:r>
              <a:rPr lang="en-US" sz="1200" dirty="0">
                <a:solidFill>
                  <a:schemeClr val="dk1"/>
                </a:solidFill>
              </a:rPr>
              <a:t>handles the following for mainframe applications –</a:t>
            </a:r>
          </a:p>
          <a:p>
            <a:pPr lvl="1">
              <a:defRPr/>
            </a:pPr>
            <a:endParaRPr lang="en-US" sz="1200" dirty="0" smtClean="0">
              <a:solidFill>
                <a:schemeClr val="dk1"/>
              </a:solidFill>
              <a:latin typeface="+mn-lt"/>
              <a:ea typeface="+mn-ea"/>
            </a:endParaRPr>
          </a:p>
        </p:txBody>
      </p:sp>
    </p:spTree>
    <p:extLst>
      <p:ext uri="{BB962C8B-B14F-4D97-AF65-F5344CB8AC3E}">
        <p14:creationId xmlns:p14="http://schemas.microsoft.com/office/powerpoint/2010/main" val="1659480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1290" y="127000"/>
            <a:ext cx="6411911" cy="307777"/>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smtClean="0">
                <a:solidFill>
                  <a:srgbClr val="FFC000"/>
                </a:solidFill>
              </a:rPr>
              <a:t>Mainframe </a:t>
            </a:r>
            <a:r>
              <a:rPr lang="en-US" b="1" dirty="0">
                <a:solidFill>
                  <a:srgbClr val="FFC000"/>
                </a:solidFill>
              </a:rPr>
              <a:t>DevOps </a:t>
            </a:r>
            <a:r>
              <a:rPr lang="en-US" b="1" dirty="0" smtClean="0">
                <a:solidFill>
                  <a:srgbClr val="FFC000"/>
                </a:solidFill>
              </a:rPr>
              <a:t>Approach  :Compuware Topaz &amp; ISPW</a:t>
            </a:r>
            <a:endParaRPr lang="en-IN" b="1" dirty="0">
              <a:solidFill>
                <a:srgbClr val="FFC000"/>
              </a:solidFill>
            </a:endParaRPr>
          </a:p>
        </p:txBody>
      </p:sp>
      <p:sp>
        <p:nvSpPr>
          <p:cNvPr id="165" name="object 76">
            <a:extLst>
              <a:ext uri="{FF2B5EF4-FFF2-40B4-BE49-F238E27FC236}">
                <a16:creationId xmlns:a16="http://schemas.microsoft.com/office/drawing/2014/main" xmlns="" id="{44D67FD8-8291-466E-9E1F-1EBF55CEE2E7}"/>
              </a:ext>
            </a:extLst>
          </p:cNvPr>
          <p:cNvSpPr txBox="1">
            <a:spLocks/>
          </p:cNvSpPr>
          <p:nvPr/>
        </p:nvSpPr>
        <p:spPr>
          <a:xfrm>
            <a:off x="8143876" y="4273570"/>
            <a:ext cx="889000" cy="84667"/>
          </a:xfrm>
          <a:prstGeom prst="rect">
            <a:avLst/>
          </a:prstGeom>
        </p:spPr>
        <p:txBody>
          <a:bodyPr vert="horz" rtlCol="0"/>
          <a:lstStyle>
            <a:defPPr>
              <a:defRPr lang="en-US"/>
            </a:defPPr>
            <a:lvl1pPr algn="l" rtl="0" fontAlgn="base">
              <a:spcBef>
                <a:spcPct val="0"/>
              </a:spcBef>
              <a:spcAft>
                <a:spcPct val="0"/>
              </a:spcAft>
              <a:defRPr sz="1400" kern="1200">
                <a:solidFill>
                  <a:schemeClr val="tx1"/>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14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14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14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1400" kern="1200">
                <a:solidFill>
                  <a:schemeClr val="tx1"/>
                </a:solidFill>
                <a:latin typeface="Arial" pitchFamily="34" charset="0"/>
                <a:ea typeface="ヒラギノ角ゴ Pro W3"/>
                <a:cs typeface="ヒラギノ角ゴ Pro W3"/>
              </a:defRPr>
            </a:lvl9pPr>
          </a:lstStyle>
          <a:p>
            <a:pPr>
              <a:defRPr/>
            </a:pPr>
            <a:endParaRPr lang="en-IN" spc="-1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14196" y="623570"/>
            <a:ext cx="6820003" cy="3650000"/>
          </a:xfrm>
          <a:prstGeom prst="rect">
            <a:avLst/>
          </a:prstGeom>
          <a:ln>
            <a:solidFill>
              <a:schemeClr val="accent1"/>
            </a:solidFill>
          </a:ln>
        </p:spPr>
      </p:pic>
    </p:spTree>
    <p:extLst>
      <p:ext uri="{BB962C8B-B14F-4D97-AF65-F5344CB8AC3E}">
        <p14:creationId xmlns:p14="http://schemas.microsoft.com/office/powerpoint/2010/main" val="270594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Custom 38">
      <a:dk1>
        <a:srgbClr val="000000"/>
      </a:dk1>
      <a:lt1>
        <a:srgbClr val="FFFFFF"/>
      </a:lt1>
      <a:dk2>
        <a:srgbClr val="97999B"/>
      </a:dk2>
      <a:lt2>
        <a:srgbClr val="53565A"/>
      </a:lt2>
      <a:accent1>
        <a:srgbClr val="141A48"/>
      </a:accent1>
      <a:accent2>
        <a:srgbClr val="F05032"/>
      </a:accent2>
      <a:accent3>
        <a:srgbClr val="1CBDC9"/>
      </a:accent3>
      <a:accent4>
        <a:srgbClr val="0078C1"/>
      </a:accent4>
      <a:accent5>
        <a:srgbClr val="53565A"/>
      </a:accent5>
      <a:accent6>
        <a:srgbClr val="92D050"/>
      </a:accent6>
      <a:hlink>
        <a:srgbClr val="00BDF2"/>
      </a:hlink>
      <a:folHlink>
        <a:srgbClr val="141A48"/>
      </a:folHlink>
    </a:clrScheme>
    <a:fontScheme name="ICG_Pres (A4)">
      <a:majorFont>
        <a:latin typeface="Arial"/>
        <a:ea typeface="ヒラギノ角ゴ Pro W3"/>
        <a:cs typeface="Geneva"/>
      </a:majorFont>
      <a:minorFont>
        <a:latin typeface="Arial"/>
        <a:ea typeface="ヒラギノ角ゴ Pro W3"/>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pitchFamily="34" charset="0"/>
            <a:ea typeface="ヒラギノ角ゴ Pro W3" pitchFamily="124" charset="-128"/>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Citi Cyan Tint (20%)">
      <a:srgbClr val="CCF2FC"/>
    </a:custClr>
    <a:custClr name="Citi Light Gray Tint (20%)">
      <a:srgbClr val="EAEBEB"/>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Lst>
</a:theme>
</file>

<file path=ppt/theme/theme2.xml><?xml version="1.0" encoding="utf-8"?>
<a:theme xmlns:a="http://schemas.openxmlformats.org/drawingml/2006/main" name="1_blank">
  <a:themeElements>
    <a:clrScheme name="Custom 38">
      <a:dk1>
        <a:srgbClr val="000000"/>
      </a:dk1>
      <a:lt1>
        <a:srgbClr val="FFFFFF"/>
      </a:lt1>
      <a:dk2>
        <a:srgbClr val="97999B"/>
      </a:dk2>
      <a:lt2>
        <a:srgbClr val="53565A"/>
      </a:lt2>
      <a:accent1>
        <a:srgbClr val="141A48"/>
      </a:accent1>
      <a:accent2>
        <a:srgbClr val="F05032"/>
      </a:accent2>
      <a:accent3>
        <a:srgbClr val="1CBDC9"/>
      </a:accent3>
      <a:accent4>
        <a:srgbClr val="0078C1"/>
      </a:accent4>
      <a:accent5>
        <a:srgbClr val="53565A"/>
      </a:accent5>
      <a:accent6>
        <a:srgbClr val="92D050"/>
      </a:accent6>
      <a:hlink>
        <a:srgbClr val="00BDF2"/>
      </a:hlink>
      <a:folHlink>
        <a:srgbClr val="141A48"/>
      </a:folHlink>
    </a:clrScheme>
    <a:fontScheme name="ICG_Pres (A4)">
      <a:majorFont>
        <a:latin typeface="Arial"/>
        <a:ea typeface="ヒラギノ角ゴ Pro W3"/>
        <a:cs typeface="Geneva"/>
      </a:majorFont>
      <a:minorFont>
        <a:latin typeface="Arial"/>
        <a:ea typeface="ヒラギノ角ゴ Pro W3"/>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pitchFamily="34" charset="0"/>
            <a:ea typeface="ヒラギノ角ゴ Pro W3" pitchFamily="124" charset="-128"/>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Citi Cyan Tint (20%)">
      <a:srgbClr val="CCF2FC"/>
    </a:custClr>
    <a:custClr name="Citi Light Gray Tint (20%)">
      <a:srgbClr val="EAEBEB"/>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22402</TotalTime>
  <Words>1124</Words>
  <Application>Microsoft Office PowerPoint</Application>
  <PresentationFormat>On-screen Show (16:10)</PresentationFormat>
  <Paragraphs>193</Paragraphs>
  <Slides>23</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MS PGothic</vt:lpstr>
      <vt:lpstr>MS PGothic</vt:lpstr>
      <vt:lpstr>Arial</vt:lpstr>
      <vt:lpstr>Arial Black</vt:lpstr>
      <vt:lpstr>Calibri</vt:lpstr>
      <vt:lpstr>Corbel</vt:lpstr>
      <vt:lpstr>Geneva</vt:lpstr>
      <vt:lpstr>Symbol</vt:lpstr>
      <vt:lpstr>Times New Roman</vt:lpstr>
      <vt:lpstr>Wingdings</vt:lpstr>
      <vt:lpstr>ヒラギノ角ゴ Pro W3</vt:lpstr>
      <vt:lpstr>blank</vt:lpstr>
      <vt:lpstr>1_blank</vt:lpstr>
      <vt:lpstr>PowerPoint Presentation</vt:lpstr>
      <vt:lpstr> Challenges in Mainframe - DevOps</vt:lpstr>
      <vt:lpstr>Mainframe DevOps – Planning and Strategy</vt:lpstr>
      <vt:lpstr>Mainframe CI/CD</vt:lpstr>
      <vt:lpstr>DevOps Tool Chains</vt:lpstr>
      <vt:lpstr>Solution : Mainframe DevOps Pipeline</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Mainframe DevOps Approach  :Compuware Topaz &amp; ISPW</vt:lpstr>
      <vt:lpstr>Thank You</vt:lpstr>
    </vt:vector>
  </TitlesOfParts>
  <Company>Iris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kali.dutt@irissoftware.com</dc:creator>
  <cp:lastModifiedBy>Chauhan, Kamal (CWM-NR)</cp:lastModifiedBy>
  <cp:revision>1143</cp:revision>
  <cp:lastPrinted>2015-01-07T21:46:45Z</cp:lastPrinted>
  <dcterms:created xsi:type="dcterms:W3CDTF">2016-04-04T17:27:05Z</dcterms:created>
  <dcterms:modified xsi:type="dcterms:W3CDTF">2018-08-27T09:15:18Z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COpt">
    <vt:lpwstr>1</vt:lpwstr>
  </property>
  <property fmtid="{D5CDD505-2E9C-101B-9397-08002B2CF9AE}" pid="3" name="PNSOpt">
    <vt:lpwstr>1s</vt:lpwstr>
  </property>
  <property fmtid="{D5CDD505-2E9C-101B-9397-08002B2CF9AE}" pid="4" name="Pitchbook Compatible">
    <vt:lpwstr>Yes</vt:lpwstr>
  </property>
</Properties>
</file>